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28"/>
  </p:notesMasterIdLst>
  <p:handoutMasterIdLst>
    <p:handoutMasterId r:id="rId29"/>
  </p:handoutMasterIdLst>
  <p:sldIdLst>
    <p:sldId id="256" r:id="rId5"/>
    <p:sldId id="343" r:id="rId6"/>
    <p:sldId id="316" r:id="rId7"/>
    <p:sldId id="344" r:id="rId8"/>
    <p:sldId id="318" r:id="rId9"/>
    <p:sldId id="317" r:id="rId10"/>
    <p:sldId id="334" r:id="rId11"/>
    <p:sldId id="346" r:id="rId12"/>
    <p:sldId id="347" r:id="rId13"/>
    <p:sldId id="323" r:id="rId14"/>
    <p:sldId id="348" r:id="rId15"/>
    <p:sldId id="324" r:id="rId16"/>
    <p:sldId id="335" r:id="rId17"/>
    <p:sldId id="353" r:id="rId18"/>
    <p:sldId id="354" r:id="rId19"/>
    <p:sldId id="327" r:id="rId20"/>
    <p:sldId id="349" r:id="rId21"/>
    <p:sldId id="328" r:id="rId22"/>
    <p:sldId id="350" r:id="rId23"/>
    <p:sldId id="329" r:id="rId24"/>
    <p:sldId id="352" r:id="rId25"/>
    <p:sldId id="351" r:id="rId26"/>
    <p:sldId id="341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9" userDrawn="1">
          <p15:clr>
            <a:srgbClr val="A4A3A4"/>
          </p15:clr>
        </p15:guide>
        <p15:guide id="2" pos="41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3826"/>
    <a:srgbClr val="8FAADC"/>
    <a:srgbClr val="66A0D0"/>
    <a:srgbClr val="8C6E8E"/>
    <a:srgbClr val="AE6464"/>
    <a:srgbClr val="F8F1F1"/>
    <a:srgbClr val="D3B25F"/>
    <a:srgbClr val="C2AA46"/>
    <a:srgbClr val="990000"/>
    <a:srgbClr val="C2A1C3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743" autoAdjust="0"/>
    <p:restoredTop sz="94652" autoAdjust="0"/>
  </p:normalViewPr>
  <p:slideViewPr>
    <p:cSldViewPr snapToGrid="0">
      <p:cViewPr>
        <p:scale>
          <a:sx n="75" d="100"/>
          <a:sy n="75" d="100"/>
        </p:scale>
        <p:origin x="1482" y="906"/>
      </p:cViewPr>
      <p:guideLst>
        <p:guide orient="horz" pos="2409"/>
        <p:guide pos="41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6" d="100"/>
          <a:sy n="126" d="100"/>
        </p:scale>
        <p:origin x="-490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Название диаграммы</a:t>
            </a:r>
          </a:p>
        </c:rich>
      </c:tx>
      <c:layout>
        <c:manualLayout>
          <c:xMode val="edge"/>
          <c:yMode val="edge"/>
          <c:x val="0.35132665601348217"/>
          <c:y val="0.92167418299231929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4.7724489203849571E-2"/>
          <c:y val="1.457074771730882E-2"/>
          <c:w val="0.92771376237891845"/>
          <c:h val="0.699976895153299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8C6E8E">
                <a:alpha val="77000"/>
              </a:srgbClr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7D2-464F-A9D9-3C2044C1CED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923826">
                <a:alpha val="56000"/>
              </a:srgbClr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7D2-464F-A9D9-3C2044C1CED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7D2-464F-A9D9-3C2044C1CE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-221804864"/>
        <c:axId val="-221803776"/>
      </c:barChart>
      <c:catAx>
        <c:axId val="-2218048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pPr>
            <a:endParaRPr lang="ru-RU"/>
          </a:p>
        </c:txPr>
        <c:crossAx val="-221803776"/>
        <c:crosses val="autoZero"/>
        <c:auto val="1"/>
        <c:lblAlgn val="ctr"/>
        <c:lblOffset val="100"/>
        <c:noMultiLvlLbl val="0"/>
      </c:catAx>
      <c:valAx>
        <c:axId val="-22180377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6350">
            <a:noFill/>
          </a:ln>
        </c:spPr>
        <c:txPr>
          <a:bodyPr/>
          <a:lstStyle/>
          <a:p>
            <a: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pPr>
            <a:endParaRPr lang="ru-RU"/>
          </a:p>
        </c:txPr>
        <c:crossAx val="-22180486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4675993517483233"/>
          <c:y val="0.83988631255347224"/>
          <c:w val="0.32167141008387201"/>
          <c:h val="4.4225178067430836E-2"/>
        </c:manualLayout>
      </c:layout>
      <c:overlay val="0"/>
      <c:txPr>
        <a:bodyPr/>
        <a:lstStyle/>
        <a:p>
          <a:pPr>
            <a:defRPr>
              <a:solidFill>
                <a:schemeClr val="tx1">
                  <a:lumMod val="90000"/>
                  <a:lumOff val="1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50">
          <a:solidFill>
            <a:schemeClr val="tx1">
              <a:lumMod val="65000"/>
              <a:lumOff val="35000"/>
            </a:schemeClr>
          </a:solidFill>
          <a:latin typeface="Open Sans 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title>
      <c:layout>
        <c:manualLayout>
          <c:xMode val="edge"/>
          <c:yMode val="edge"/>
          <c:x val="0.3996719990469354"/>
          <c:y val="0.89907538393858955"/>
        </c:manualLayout>
      </c:layout>
      <c:overlay val="0"/>
      <c:txPr>
        <a:bodyPr/>
        <a:lstStyle/>
        <a:p>
          <a:pPr>
            <a:defRPr>
              <a:solidFill>
                <a:schemeClr val="tx1">
                  <a:lumMod val="90000"/>
                  <a:lumOff val="10000"/>
                </a:schemeClr>
              </a:solidFill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4.7724489203849571E-2"/>
          <c:y val="1.457074771730882E-2"/>
          <c:w val="0.59808627466722986"/>
          <c:h val="0.699976895153299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8C6E8E">
                <a:alpha val="77000"/>
              </a:srgbClr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992-40B2-ADF7-B59C3F3024E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923826">
                <a:alpha val="56000"/>
              </a:srgbClr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992-40B2-ADF7-B59C3F3024E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992-40B2-ADF7-B59C3F3024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-224542400"/>
        <c:axId val="-224541856"/>
      </c:barChart>
      <c:catAx>
        <c:axId val="-2245424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pPr>
            <a:endParaRPr lang="ru-RU"/>
          </a:p>
        </c:txPr>
        <c:crossAx val="-224541856"/>
        <c:crosses val="autoZero"/>
        <c:auto val="1"/>
        <c:lblAlgn val="ctr"/>
        <c:lblOffset val="100"/>
        <c:noMultiLvlLbl val="0"/>
      </c:catAx>
      <c:valAx>
        <c:axId val="-22454185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6350">
            <a:noFill/>
          </a:ln>
        </c:spPr>
        <c:txPr>
          <a:bodyPr/>
          <a:lstStyle/>
          <a:p>
            <a: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pPr>
            <a:endParaRPr lang="ru-RU"/>
          </a:p>
        </c:txPr>
        <c:crossAx val="-2245424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1857834877059767"/>
          <c:y val="0.10609724229796726"/>
          <c:w val="7.7052625240483119E-2"/>
          <c:h val="0.26911569299189181"/>
        </c:manualLayout>
      </c:layout>
      <c:overlay val="1"/>
      <c:txPr>
        <a:bodyPr/>
        <a:lstStyle/>
        <a:p>
          <a:pPr>
            <a:defRPr>
              <a:solidFill>
                <a:schemeClr val="tx1">
                  <a:lumMod val="90000"/>
                  <a:lumOff val="1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50">
          <a:solidFill>
            <a:schemeClr val="tx1">
              <a:lumMod val="65000"/>
              <a:lumOff val="35000"/>
            </a:schemeClr>
          </a:solidFill>
          <a:latin typeface="Open Sans "/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4D1C89-F706-4CE0-95F1-EEAC48685F52}" type="doc">
      <dgm:prSet loTypeId="urn:microsoft.com/office/officeart/2005/8/layout/process1" loCatId="process" qsTypeId="urn:microsoft.com/office/officeart/2005/8/quickstyle/simple1" qsCatId="simple" csTypeId="urn:microsoft.com/office/officeart/2005/8/colors/accent0_2" csCatId="mainScheme" phldr="1"/>
      <dgm:spPr/>
    </dgm:pt>
    <dgm:pt modelId="{6CE0122A-5E45-4F71-B638-2541A673661C}">
      <dgm:prSet phldrT="[Текст]"/>
      <dgm:spPr>
        <a:ln>
          <a:solidFill>
            <a:srgbClr val="F8F1F1"/>
          </a:solidFill>
        </a:ln>
      </dgm:spPr>
      <dgm:t>
        <a:bodyPr/>
        <a:lstStyle/>
        <a:p>
          <a:r>
            <a:rPr lang="ru-RU" b="1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Сформулируйте тему</a:t>
          </a:r>
        </a:p>
        <a:p>
          <a:r>
            <a:rPr lang="ru-RU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Трудно слушать собеседника, который перескакивает с одного на другое, поэтому у презентации должна быть только одна тема. Иначе получится долгий рассказ ни о чем. Тема должна быть достаточно узкой, чтобы в конце предложить решение проблемы. Сужайте тему до тех пор, пока презентацию нельзя будет изложить </a:t>
          </a:r>
          <a:br>
            <a:rPr lang="ru-RU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в десяти коротких пунктах.</a:t>
          </a:r>
        </a:p>
        <a:p>
          <a:r>
            <a:rPr lang="ru-RU" b="1" dirty="0">
              <a:solidFill>
                <a:srgbClr val="92382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Определить хорошую тему легко — она сама подсказывает структуру выступления.</a:t>
          </a:r>
          <a:endParaRPr lang="ru-RU" dirty="0">
            <a:solidFill>
              <a:srgbClr val="923826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17B2857-CE2F-4252-940F-4CF3126413C6}" type="parTrans" cxnId="{19F28E6A-A839-4B12-8F62-04DFC789A438}">
      <dgm:prSet/>
      <dgm:spPr/>
      <dgm:t>
        <a:bodyPr/>
        <a:lstStyle/>
        <a:p>
          <a:endParaRPr lang="ru-RU"/>
        </a:p>
      </dgm:t>
    </dgm:pt>
    <dgm:pt modelId="{05845C3E-5638-49DC-9979-3DE8D3AB03AB}" type="sibTrans" cxnId="{19F28E6A-A839-4B12-8F62-04DFC789A438}">
      <dgm:prSet/>
      <dgm:spPr>
        <a:solidFill>
          <a:srgbClr val="F8F1F1"/>
        </a:solidFill>
      </dgm:spPr>
      <dgm:t>
        <a:bodyPr/>
        <a:lstStyle/>
        <a:p>
          <a:endParaRPr lang="ru-RU"/>
        </a:p>
      </dgm:t>
    </dgm:pt>
    <dgm:pt modelId="{2B84ED50-2003-4D9A-BF1C-8ED15CC8BB33}">
      <dgm:prSet phldrT="[Текст]"/>
      <dgm:spPr>
        <a:ln>
          <a:solidFill>
            <a:srgbClr val="F8F1F1"/>
          </a:solidFill>
        </a:ln>
      </dgm:spPr>
      <dgm:t>
        <a:bodyPr/>
        <a:lstStyle/>
        <a:p>
          <a:r>
            <a:rPr lang="ru-RU" b="1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Определите цель</a:t>
          </a:r>
        </a:p>
        <a:p>
          <a:r>
            <a:rPr lang="ru-RU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Хорошая презентация меняет сложившуюся картину мира. </a:t>
          </a:r>
          <a:br>
            <a:rPr lang="ru-RU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Например, люди начинают бережнее относиться к окружающей среде </a:t>
          </a:r>
          <a:br>
            <a:rPr lang="ru-RU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или бегут за новым смартфоном. </a:t>
          </a:r>
        </a:p>
        <a:p>
          <a:r>
            <a:rPr lang="ru-RU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Цель не обязательно должна быть амбициозной, главное — конкретной.</a:t>
          </a:r>
        </a:p>
        <a:p>
          <a:endParaRPr lang="ru-RU" dirty="0"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  <a:p>
          <a:r>
            <a:rPr lang="ru-RU" b="1" dirty="0">
              <a:solidFill>
                <a:srgbClr val="92382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Хорошая цель презентации </a:t>
          </a:r>
          <a:br>
            <a:rPr lang="ru-RU" b="1" dirty="0">
              <a:solidFill>
                <a:srgbClr val="92382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b="1" dirty="0">
              <a:solidFill>
                <a:srgbClr val="92382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начинается с вопроса: </a:t>
          </a:r>
        </a:p>
        <a:p>
          <a:r>
            <a:rPr lang="ru-RU" b="1" dirty="0">
              <a:solidFill>
                <a:srgbClr val="92382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что я хочу изменить </a:t>
          </a:r>
          <a:br>
            <a:rPr lang="ru-RU" b="1" dirty="0">
              <a:solidFill>
                <a:srgbClr val="92382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b="1" dirty="0">
              <a:solidFill>
                <a:srgbClr val="92382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в поведении слушателей?</a:t>
          </a:r>
          <a:endParaRPr lang="ru-RU" dirty="0">
            <a:solidFill>
              <a:srgbClr val="923826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BE7B8DA-2C63-49E3-AC3E-76D2DC230037}" type="parTrans" cxnId="{C102AEE5-30D2-4F99-A116-7198E4202FE3}">
      <dgm:prSet/>
      <dgm:spPr/>
      <dgm:t>
        <a:bodyPr/>
        <a:lstStyle/>
        <a:p>
          <a:endParaRPr lang="ru-RU"/>
        </a:p>
      </dgm:t>
    </dgm:pt>
    <dgm:pt modelId="{73A48767-0CAC-4E05-8CE4-C68A3F69086F}" type="sibTrans" cxnId="{C102AEE5-30D2-4F99-A116-7198E4202FE3}">
      <dgm:prSet/>
      <dgm:spPr>
        <a:solidFill>
          <a:srgbClr val="F8F1F1"/>
        </a:solidFill>
      </dgm:spPr>
      <dgm:t>
        <a:bodyPr/>
        <a:lstStyle/>
        <a:p>
          <a:endParaRPr lang="ru-RU"/>
        </a:p>
      </dgm:t>
    </dgm:pt>
    <dgm:pt modelId="{A312AEE3-623B-4C61-A40D-92BDC803C344}">
      <dgm:prSet phldrT="[Текст]"/>
      <dgm:spPr>
        <a:ln>
          <a:solidFill>
            <a:srgbClr val="F8F1F1"/>
          </a:solidFill>
        </a:ln>
      </dgm:spPr>
      <dgm:t>
        <a:bodyPr/>
        <a:lstStyle/>
        <a:p>
          <a:r>
            <a:rPr lang="ru-RU" b="1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Продумайте сценарий</a:t>
          </a:r>
        </a:p>
        <a:p>
          <a:r>
            <a:rPr lang="ru-RU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Цель презентации — это то, что вы хотите изменить в голове слушателя, </a:t>
          </a:r>
          <a:br>
            <a:rPr lang="ru-RU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а сценарий — это то, как вы придете </a:t>
          </a:r>
          <a:br>
            <a:rPr lang="ru-RU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к этим изменениям.</a:t>
          </a:r>
        </a:p>
        <a:p>
          <a:r>
            <a:rPr lang="ru-RU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Представьте, что вы сочиняете историю. Слушателя надо заинтриговать, придумать интересного героя, </a:t>
          </a:r>
          <a:br>
            <a:rPr lang="ru-RU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провести его через трудности </a:t>
          </a:r>
          <a:br>
            <a:rPr lang="ru-RU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к успешному финалу. </a:t>
          </a:r>
          <a:br>
            <a:rPr lang="ru-RU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Это и есть базовая структура </a:t>
          </a:r>
          <a:br>
            <a:rPr lang="ru-RU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любого текста и презентации.</a:t>
          </a:r>
        </a:p>
      </dgm:t>
    </dgm:pt>
    <dgm:pt modelId="{FE035690-5EC0-493E-BE2A-C8913117DAA0}" type="parTrans" cxnId="{F27AD21F-82EA-49B8-A5A9-45807004F42D}">
      <dgm:prSet/>
      <dgm:spPr/>
      <dgm:t>
        <a:bodyPr/>
        <a:lstStyle/>
        <a:p>
          <a:endParaRPr lang="ru-RU"/>
        </a:p>
      </dgm:t>
    </dgm:pt>
    <dgm:pt modelId="{BDDA4A36-1662-4BE3-8B56-321D3F0F8407}" type="sibTrans" cxnId="{F27AD21F-82EA-49B8-A5A9-45807004F42D}">
      <dgm:prSet/>
      <dgm:spPr/>
      <dgm:t>
        <a:bodyPr/>
        <a:lstStyle/>
        <a:p>
          <a:endParaRPr lang="ru-RU"/>
        </a:p>
      </dgm:t>
    </dgm:pt>
    <dgm:pt modelId="{9EC3A79A-E46F-483B-A699-797E8B29FABF}" type="pres">
      <dgm:prSet presAssocID="{804D1C89-F706-4CE0-95F1-EEAC48685F52}" presName="Name0" presStyleCnt="0">
        <dgm:presLayoutVars>
          <dgm:dir/>
          <dgm:resizeHandles val="exact"/>
        </dgm:presLayoutVars>
      </dgm:prSet>
      <dgm:spPr/>
    </dgm:pt>
    <dgm:pt modelId="{C54A146B-8AE1-4120-9188-80AC5A9472B4}" type="pres">
      <dgm:prSet presAssocID="{6CE0122A-5E45-4F71-B638-2541A673661C}" presName="node" presStyleLbl="node1" presStyleIdx="0" presStyleCnt="3" custLinFactNeighborX="132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EC0C1B-C79F-4484-8C1C-138585AE83D2}" type="pres">
      <dgm:prSet presAssocID="{05845C3E-5638-49DC-9979-3DE8D3AB03AB}" presName="sibTrans" presStyleLbl="sibTrans2D1" presStyleIdx="0" presStyleCnt="2" custScaleY="61113"/>
      <dgm:spPr/>
      <dgm:t>
        <a:bodyPr/>
        <a:lstStyle/>
        <a:p>
          <a:endParaRPr lang="ru-RU"/>
        </a:p>
      </dgm:t>
    </dgm:pt>
    <dgm:pt modelId="{D98AECCB-5898-4759-B3EE-DB1DA214029A}" type="pres">
      <dgm:prSet presAssocID="{05845C3E-5638-49DC-9979-3DE8D3AB03AB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DC2772D5-DB60-4D66-BA17-3CB0B3A5B36A}" type="pres">
      <dgm:prSet presAssocID="{2B84ED50-2003-4D9A-BF1C-8ED15CC8BB33}" presName="node" presStyleLbl="node1" presStyleIdx="1" presStyleCnt="3" custLinFactNeighborX="-91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12D042-6C68-4517-B297-A715A12F1B6F}" type="pres">
      <dgm:prSet presAssocID="{73A48767-0CAC-4E05-8CE4-C68A3F69086F}" presName="sibTrans" presStyleLbl="sibTrans2D1" presStyleIdx="1" presStyleCnt="2" custScaleY="61113"/>
      <dgm:spPr/>
      <dgm:t>
        <a:bodyPr/>
        <a:lstStyle/>
        <a:p>
          <a:endParaRPr lang="ru-RU"/>
        </a:p>
      </dgm:t>
    </dgm:pt>
    <dgm:pt modelId="{88E939D6-C8C7-44F9-AC68-34F7449F531B}" type="pres">
      <dgm:prSet presAssocID="{73A48767-0CAC-4E05-8CE4-C68A3F69086F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8ADEF958-EACD-4181-A88B-02D96DA9EA82}" type="pres">
      <dgm:prSet presAssocID="{A312AEE3-623B-4C61-A40D-92BDC803C344}" presName="node" presStyleLbl="node1" presStyleIdx="2" presStyleCnt="3" custLinFactNeighborX="-33285" custLinFactNeighborY="14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4DD119D-92BD-46B7-B103-DE331BB75104}" type="presOf" srcId="{05845C3E-5638-49DC-9979-3DE8D3AB03AB}" destId="{21EC0C1B-C79F-4484-8C1C-138585AE83D2}" srcOrd="0" destOrd="0" presId="urn:microsoft.com/office/officeart/2005/8/layout/process1"/>
    <dgm:cxn modelId="{8C54CDD0-E2AA-4DDD-9F70-49354AC65EF4}" type="presOf" srcId="{05845C3E-5638-49DC-9979-3DE8D3AB03AB}" destId="{D98AECCB-5898-4759-B3EE-DB1DA214029A}" srcOrd="1" destOrd="0" presId="urn:microsoft.com/office/officeart/2005/8/layout/process1"/>
    <dgm:cxn modelId="{0AC9AF3C-59BC-42DC-818B-E865FE4EEFC1}" type="presOf" srcId="{A312AEE3-623B-4C61-A40D-92BDC803C344}" destId="{8ADEF958-EACD-4181-A88B-02D96DA9EA82}" srcOrd="0" destOrd="0" presId="urn:microsoft.com/office/officeart/2005/8/layout/process1"/>
    <dgm:cxn modelId="{F27AD21F-82EA-49B8-A5A9-45807004F42D}" srcId="{804D1C89-F706-4CE0-95F1-EEAC48685F52}" destId="{A312AEE3-623B-4C61-A40D-92BDC803C344}" srcOrd="2" destOrd="0" parTransId="{FE035690-5EC0-493E-BE2A-C8913117DAA0}" sibTransId="{BDDA4A36-1662-4BE3-8B56-321D3F0F8407}"/>
    <dgm:cxn modelId="{FE689B87-67AB-4AA8-80B5-D99DADFB4872}" type="presOf" srcId="{6CE0122A-5E45-4F71-B638-2541A673661C}" destId="{C54A146B-8AE1-4120-9188-80AC5A9472B4}" srcOrd="0" destOrd="0" presId="urn:microsoft.com/office/officeart/2005/8/layout/process1"/>
    <dgm:cxn modelId="{BD957C3F-847B-40C3-866B-B5DD66672F48}" type="presOf" srcId="{2B84ED50-2003-4D9A-BF1C-8ED15CC8BB33}" destId="{DC2772D5-DB60-4D66-BA17-3CB0B3A5B36A}" srcOrd="0" destOrd="0" presId="urn:microsoft.com/office/officeart/2005/8/layout/process1"/>
    <dgm:cxn modelId="{C6DD0ADF-8C60-4B16-8D7C-4D4A397536A3}" type="presOf" srcId="{73A48767-0CAC-4E05-8CE4-C68A3F69086F}" destId="{88E939D6-C8C7-44F9-AC68-34F7449F531B}" srcOrd="1" destOrd="0" presId="urn:microsoft.com/office/officeart/2005/8/layout/process1"/>
    <dgm:cxn modelId="{993CC5EE-87B3-48CA-9D3D-2AC5326E8227}" type="presOf" srcId="{73A48767-0CAC-4E05-8CE4-C68A3F69086F}" destId="{A212D042-6C68-4517-B297-A715A12F1B6F}" srcOrd="0" destOrd="0" presId="urn:microsoft.com/office/officeart/2005/8/layout/process1"/>
    <dgm:cxn modelId="{C102AEE5-30D2-4F99-A116-7198E4202FE3}" srcId="{804D1C89-F706-4CE0-95F1-EEAC48685F52}" destId="{2B84ED50-2003-4D9A-BF1C-8ED15CC8BB33}" srcOrd="1" destOrd="0" parTransId="{3BE7B8DA-2C63-49E3-AC3E-76D2DC230037}" sibTransId="{73A48767-0CAC-4E05-8CE4-C68A3F69086F}"/>
    <dgm:cxn modelId="{812457B6-5F14-4970-9A2D-D67A132BC349}" type="presOf" srcId="{804D1C89-F706-4CE0-95F1-EEAC48685F52}" destId="{9EC3A79A-E46F-483B-A699-797E8B29FABF}" srcOrd="0" destOrd="0" presId="urn:microsoft.com/office/officeart/2005/8/layout/process1"/>
    <dgm:cxn modelId="{19F28E6A-A839-4B12-8F62-04DFC789A438}" srcId="{804D1C89-F706-4CE0-95F1-EEAC48685F52}" destId="{6CE0122A-5E45-4F71-B638-2541A673661C}" srcOrd="0" destOrd="0" parTransId="{D17B2857-CE2F-4252-940F-4CF3126413C6}" sibTransId="{05845C3E-5638-49DC-9979-3DE8D3AB03AB}"/>
    <dgm:cxn modelId="{C012068F-92A0-4F9C-ABAC-A3BF67334125}" type="presParOf" srcId="{9EC3A79A-E46F-483B-A699-797E8B29FABF}" destId="{C54A146B-8AE1-4120-9188-80AC5A9472B4}" srcOrd="0" destOrd="0" presId="urn:microsoft.com/office/officeart/2005/8/layout/process1"/>
    <dgm:cxn modelId="{E318136D-FE98-4227-A142-CCDC917FE259}" type="presParOf" srcId="{9EC3A79A-E46F-483B-A699-797E8B29FABF}" destId="{21EC0C1B-C79F-4484-8C1C-138585AE83D2}" srcOrd="1" destOrd="0" presId="urn:microsoft.com/office/officeart/2005/8/layout/process1"/>
    <dgm:cxn modelId="{85AFAB6E-6A97-4639-A332-FE30C85564A7}" type="presParOf" srcId="{21EC0C1B-C79F-4484-8C1C-138585AE83D2}" destId="{D98AECCB-5898-4759-B3EE-DB1DA214029A}" srcOrd="0" destOrd="0" presId="urn:microsoft.com/office/officeart/2005/8/layout/process1"/>
    <dgm:cxn modelId="{465A7CCB-54EE-4763-AC3A-5741A3D6710F}" type="presParOf" srcId="{9EC3A79A-E46F-483B-A699-797E8B29FABF}" destId="{DC2772D5-DB60-4D66-BA17-3CB0B3A5B36A}" srcOrd="2" destOrd="0" presId="urn:microsoft.com/office/officeart/2005/8/layout/process1"/>
    <dgm:cxn modelId="{FCE9DC62-717C-452C-B2BF-631E5E974DF4}" type="presParOf" srcId="{9EC3A79A-E46F-483B-A699-797E8B29FABF}" destId="{A212D042-6C68-4517-B297-A715A12F1B6F}" srcOrd="3" destOrd="0" presId="urn:microsoft.com/office/officeart/2005/8/layout/process1"/>
    <dgm:cxn modelId="{9D73EA99-35E4-4E1B-981B-6C180153AF73}" type="presParOf" srcId="{A212D042-6C68-4517-B297-A715A12F1B6F}" destId="{88E939D6-C8C7-44F9-AC68-34F7449F531B}" srcOrd="0" destOrd="0" presId="urn:microsoft.com/office/officeart/2005/8/layout/process1"/>
    <dgm:cxn modelId="{C729EDDA-5EBA-4B9D-A776-A8C257C9BABF}" type="presParOf" srcId="{9EC3A79A-E46F-483B-A699-797E8B29FABF}" destId="{8ADEF958-EACD-4181-A88B-02D96DA9EA82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A10CE7E-C378-4D9A-9231-DB881C364042}" type="doc">
      <dgm:prSet loTypeId="urn:microsoft.com/office/officeart/2008/layout/IncreasingCircleProcess" loCatId="process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C0472E35-2A2D-487D-BBCA-2832604F36F2}">
      <dgm:prSet phldrT="[Текст]" custT="1"/>
      <dgm:spPr/>
      <dgm:t>
        <a:bodyPr/>
        <a:lstStyle/>
        <a:p>
          <a:r>
            <a:rPr lang="ru-RU" sz="1100" b="1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Сформулируйте тему</a:t>
          </a:r>
        </a:p>
      </dgm:t>
    </dgm:pt>
    <dgm:pt modelId="{2B9958E5-44EA-4773-8A12-8D271250568C}" type="parTrans" cxnId="{AB5D8E6D-FCE8-426D-977C-0F69BBDD8FAF}">
      <dgm:prSet/>
      <dgm:spPr/>
      <dgm:t>
        <a:bodyPr/>
        <a:lstStyle/>
        <a:p>
          <a:endParaRPr lang="ru-RU"/>
        </a:p>
      </dgm:t>
    </dgm:pt>
    <dgm:pt modelId="{4DF46F42-1704-425E-A31D-4775B5829E32}" type="sibTrans" cxnId="{AB5D8E6D-FCE8-426D-977C-0F69BBDD8FAF}">
      <dgm:prSet/>
      <dgm:spPr/>
      <dgm:t>
        <a:bodyPr/>
        <a:lstStyle/>
        <a:p>
          <a:endParaRPr lang="ru-RU"/>
        </a:p>
      </dgm:t>
    </dgm:pt>
    <dgm:pt modelId="{DDB2656E-D9A0-4942-B0FB-EBA8CA7C6A0C}">
      <dgm:prSet phldrT="[Текст]" custT="1"/>
      <dgm:spPr/>
      <dgm:t>
        <a:bodyPr/>
        <a:lstStyle/>
        <a:p>
          <a:r>
            <a:rPr lang="ru-RU" sz="1200" b="0" dirty="0">
              <a:solidFill>
                <a:schemeClr val="accent2">
                  <a:lumMod val="75000"/>
                </a:schemeClr>
              </a:solidFill>
            </a:rPr>
            <a:t>Определить хорошую тему легко — она сама подсказывает структуру выступления.</a:t>
          </a:r>
          <a:endParaRPr lang="ru-RU" sz="1200" b="0" dirty="0">
            <a:solidFill>
              <a:schemeClr val="accent2">
                <a:lumMod val="75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76B2861C-1FE7-4B64-A465-AFDAA9D5D129}" type="parTrans" cxnId="{33892E13-4C17-4457-AD40-07AAA92CF731}">
      <dgm:prSet/>
      <dgm:spPr/>
      <dgm:t>
        <a:bodyPr/>
        <a:lstStyle/>
        <a:p>
          <a:endParaRPr lang="ru-RU"/>
        </a:p>
      </dgm:t>
    </dgm:pt>
    <dgm:pt modelId="{07AEFBF5-A343-4049-B862-C52AADD72C74}" type="sibTrans" cxnId="{33892E13-4C17-4457-AD40-07AAA92CF731}">
      <dgm:prSet/>
      <dgm:spPr/>
      <dgm:t>
        <a:bodyPr/>
        <a:lstStyle/>
        <a:p>
          <a:endParaRPr lang="ru-RU"/>
        </a:p>
      </dgm:t>
    </dgm:pt>
    <dgm:pt modelId="{7486A6E5-BB08-4FE6-8D84-8C3B4C7964DE}">
      <dgm:prSet phldrT="[Текст]" custT="1"/>
      <dgm:spPr/>
      <dgm:t>
        <a:bodyPr/>
        <a:lstStyle/>
        <a:p>
          <a:r>
            <a:rPr lang="ru-RU" sz="1100" b="1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Определите цель</a:t>
          </a:r>
        </a:p>
      </dgm:t>
    </dgm:pt>
    <dgm:pt modelId="{36443C1C-9EC6-4E0D-9397-6A731812AC04}" type="parTrans" cxnId="{1C3C2500-6640-4C6E-88F9-6C8DA4A25F7F}">
      <dgm:prSet/>
      <dgm:spPr/>
      <dgm:t>
        <a:bodyPr/>
        <a:lstStyle/>
        <a:p>
          <a:endParaRPr lang="ru-RU"/>
        </a:p>
      </dgm:t>
    </dgm:pt>
    <dgm:pt modelId="{4D9B4D49-C64D-456D-8D3B-5680588C3759}" type="sibTrans" cxnId="{1C3C2500-6640-4C6E-88F9-6C8DA4A25F7F}">
      <dgm:prSet/>
      <dgm:spPr/>
      <dgm:t>
        <a:bodyPr/>
        <a:lstStyle/>
        <a:p>
          <a:endParaRPr lang="ru-RU"/>
        </a:p>
      </dgm:t>
    </dgm:pt>
    <dgm:pt modelId="{0B50FCA5-EC72-4B10-AE40-1C2D0AD7B59F}">
      <dgm:prSet phldrT="[Текст]" custT="1"/>
      <dgm:spPr/>
      <dgm:t>
        <a:bodyPr/>
        <a:lstStyle/>
        <a:p>
          <a:r>
            <a:rPr lang="ru-RU" sz="1200" b="0" dirty="0">
              <a:solidFill>
                <a:schemeClr val="accent2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Хорошая цель презентации </a:t>
          </a:r>
          <a:br>
            <a:rPr lang="ru-RU" sz="1200" b="0" dirty="0">
              <a:solidFill>
                <a:schemeClr val="accent2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sz="1200" b="0" dirty="0">
              <a:solidFill>
                <a:schemeClr val="accent2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начинается с вопроса: </a:t>
          </a:r>
        </a:p>
      </dgm:t>
    </dgm:pt>
    <dgm:pt modelId="{B5499F1A-EB68-49EC-B314-3E1CC8960981}" type="parTrans" cxnId="{6D9B3FB9-C7A2-4E20-9A28-7CEC41F1BE84}">
      <dgm:prSet/>
      <dgm:spPr/>
      <dgm:t>
        <a:bodyPr/>
        <a:lstStyle/>
        <a:p>
          <a:endParaRPr lang="ru-RU"/>
        </a:p>
      </dgm:t>
    </dgm:pt>
    <dgm:pt modelId="{8639869D-4763-4552-B618-90E6D5ED0EB6}" type="sibTrans" cxnId="{6D9B3FB9-C7A2-4E20-9A28-7CEC41F1BE84}">
      <dgm:prSet/>
      <dgm:spPr/>
      <dgm:t>
        <a:bodyPr/>
        <a:lstStyle/>
        <a:p>
          <a:endParaRPr lang="ru-RU"/>
        </a:p>
      </dgm:t>
    </dgm:pt>
    <dgm:pt modelId="{EFB4FAAF-10FA-45C3-B2CF-7127859651AC}">
      <dgm:prSet phldrT="[Текст]" custT="1"/>
      <dgm:spPr/>
      <dgm:t>
        <a:bodyPr/>
        <a:lstStyle/>
        <a:p>
          <a:r>
            <a:rPr lang="ru-RU" sz="1100" b="1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Продумайте сценарий</a:t>
          </a:r>
        </a:p>
      </dgm:t>
    </dgm:pt>
    <dgm:pt modelId="{37D35C5E-EFC4-4CEB-BEB3-2F2CF3978082}" type="parTrans" cxnId="{3BEF0A79-A7AD-4262-A747-70AB50A8EF39}">
      <dgm:prSet/>
      <dgm:spPr/>
      <dgm:t>
        <a:bodyPr/>
        <a:lstStyle/>
        <a:p>
          <a:endParaRPr lang="ru-RU"/>
        </a:p>
      </dgm:t>
    </dgm:pt>
    <dgm:pt modelId="{DD92C9A9-9F35-409B-8DA9-06AF268639EC}" type="sibTrans" cxnId="{3BEF0A79-A7AD-4262-A747-70AB50A8EF39}">
      <dgm:prSet/>
      <dgm:spPr/>
      <dgm:t>
        <a:bodyPr/>
        <a:lstStyle/>
        <a:p>
          <a:endParaRPr lang="ru-RU"/>
        </a:p>
      </dgm:t>
    </dgm:pt>
    <dgm:pt modelId="{3A0CD37A-A670-4143-90D9-EFB636C70A48}">
      <dgm:prSet phldrT="[Текст]" custT="1"/>
      <dgm:spPr/>
      <dgm:t>
        <a:bodyPr/>
        <a:lstStyle/>
        <a:p>
          <a:r>
            <a:rPr lang="ru-RU" sz="1200" b="0" dirty="0">
              <a:solidFill>
                <a:schemeClr val="accent2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Меньше теории — больше жизни. </a:t>
          </a:r>
        </a:p>
      </dgm:t>
    </dgm:pt>
    <dgm:pt modelId="{F5C70E69-87D8-41CE-897B-53743D293A43}" type="parTrans" cxnId="{A7763124-0750-4A5C-BC4C-E519C9D7BB0B}">
      <dgm:prSet/>
      <dgm:spPr/>
      <dgm:t>
        <a:bodyPr/>
        <a:lstStyle/>
        <a:p>
          <a:endParaRPr lang="ru-RU"/>
        </a:p>
      </dgm:t>
    </dgm:pt>
    <dgm:pt modelId="{497B22A3-A372-450D-B4EF-A1D7ACC13783}" type="sibTrans" cxnId="{A7763124-0750-4A5C-BC4C-E519C9D7BB0B}">
      <dgm:prSet/>
      <dgm:spPr/>
      <dgm:t>
        <a:bodyPr/>
        <a:lstStyle/>
        <a:p>
          <a:endParaRPr lang="ru-RU"/>
        </a:p>
      </dgm:t>
    </dgm:pt>
    <dgm:pt modelId="{B0099161-8EE4-4284-A296-5D644E6911CF}">
      <dgm:prSet phldrT="[Текст]" custT="1"/>
      <dgm:spPr/>
      <dgm:t>
        <a:bodyPr/>
        <a:lstStyle/>
        <a:p>
          <a:r>
            <a:rPr lang="ru-RU" sz="1100" b="1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Покажите примеры</a:t>
          </a:r>
        </a:p>
      </dgm:t>
    </dgm:pt>
    <dgm:pt modelId="{F1CB3836-10BA-4E99-B94D-6C968C2D58D7}" type="parTrans" cxnId="{6DDBD02D-2469-4CAA-90E8-5523C5B41D12}">
      <dgm:prSet/>
      <dgm:spPr/>
      <dgm:t>
        <a:bodyPr/>
        <a:lstStyle/>
        <a:p>
          <a:endParaRPr lang="ru-RU"/>
        </a:p>
      </dgm:t>
    </dgm:pt>
    <dgm:pt modelId="{C97F9364-1EAE-4F96-819D-83C00FE32268}" type="sibTrans" cxnId="{6DDBD02D-2469-4CAA-90E8-5523C5B41D12}">
      <dgm:prSet/>
      <dgm:spPr/>
      <dgm:t>
        <a:bodyPr/>
        <a:lstStyle/>
        <a:p>
          <a:endParaRPr lang="ru-RU"/>
        </a:p>
      </dgm:t>
    </dgm:pt>
    <dgm:pt modelId="{764F7FE0-C34A-43F3-905B-F01C2BB2048F}">
      <dgm:prSet phldrT="[Текст]" custT="1"/>
      <dgm:spPr/>
      <dgm:t>
        <a:bodyPr/>
        <a:lstStyle/>
        <a:p>
          <a:r>
            <a:rPr lang="ru-RU" sz="1100" b="1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Чередуйте</a:t>
          </a:r>
          <a:r>
            <a:rPr lang="en-US" sz="1100" b="1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/>
          </a:r>
          <a:br>
            <a:rPr lang="en-US" sz="1100" b="1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sz="1100" b="1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слайды</a:t>
          </a:r>
        </a:p>
      </dgm:t>
    </dgm:pt>
    <dgm:pt modelId="{A38699FC-5084-4D1B-9FEA-2BD8228FCE89}" type="parTrans" cxnId="{0E223902-41B7-4D2D-991D-E681389E4FE5}">
      <dgm:prSet/>
      <dgm:spPr/>
      <dgm:t>
        <a:bodyPr/>
        <a:lstStyle/>
        <a:p>
          <a:endParaRPr lang="ru-RU"/>
        </a:p>
      </dgm:t>
    </dgm:pt>
    <dgm:pt modelId="{1A02BD48-0931-4A1B-AF97-51F012C1154D}" type="sibTrans" cxnId="{0E223902-41B7-4D2D-991D-E681389E4FE5}">
      <dgm:prSet/>
      <dgm:spPr/>
      <dgm:t>
        <a:bodyPr/>
        <a:lstStyle/>
        <a:p>
          <a:endParaRPr lang="ru-RU"/>
        </a:p>
      </dgm:t>
    </dgm:pt>
    <dgm:pt modelId="{CA5BF5DD-83E6-4BF4-AA0C-789016E1A883}">
      <dgm:prSet custT="1"/>
      <dgm:spPr/>
      <dgm:t>
        <a:bodyPr/>
        <a:lstStyle/>
        <a:p>
          <a:r>
            <a:rPr lang="ru-RU" sz="1200" b="1" i="1" dirty="0">
              <a:solidFill>
                <a:schemeClr val="accent2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что я хочу изменить </a:t>
          </a:r>
          <a:br>
            <a:rPr lang="ru-RU" sz="1200" b="1" i="1" dirty="0">
              <a:solidFill>
                <a:schemeClr val="accent2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</a:br>
          <a:r>
            <a:rPr lang="ru-RU" sz="1200" b="1" i="1" dirty="0">
              <a:solidFill>
                <a:schemeClr val="accent2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в поведении слушателей?</a:t>
          </a:r>
        </a:p>
      </dgm:t>
    </dgm:pt>
    <dgm:pt modelId="{E8998E89-B5DD-4B02-9919-2FFFAE3F5DD9}" type="parTrans" cxnId="{7C0621B5-DE2A-4B0A-B29C-1BC9DAA5D31F}">
      <dgm:prSet/>
      <dgm:spPr/>
      <dgm:t>
        <a:bodyPr/>
        <a:lstStyle/>
        <a:p>
          <a:endParaRPr lang="ru-RU"/>
        </a:p>
      </dgm:t>
    </dgm:pt>
    <dgm:pt modelId="{0ED9D6DF-C3C7-4E9C-9EFF-877A97B0B6B3}" type="sibTrans" cxnId="{7C0621B5-DE2A-4B0A-B29C-1BC9DAA5D31F}">
      <dgm:prSet/>
      <dgm:spPr/>
      <dgm:t>
        <a:bodyPr/>
        <a:lstStyle/>
        <a:p>
          <a:endParaRPr lang="ru-RU"/>
        </a:p>
      </dgm:t>
    </dgm:pt>
    <dgm:pt modelId="{37E22B2A-8AFD-4796-A143-A46B91DAFDC6}" type="pres">
      <dgm:prSet presAssocID="{BA10CE7E-C378-4D9A-9231-DB881C364042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F9254D7-8682-42F6-882F-C179A95BC611}" type="pres">
      <dgm:prSet presAssocID="{C0472E35-2A2D-487D-BBCA-2832604F36F2}" presName="composite" presStyleCnt="0"/>
      <dgm:spPr/>
    </dgm:pt>
    <dgm:pt modelId="{95AB262E-05C5-4ACA-9B24-A6CC2388F885}" type="pres">
      <dgm:prSet presAssocID="{C0472E35-2A2D-487D-BBCA-2832604F36F2}" presName="BackAccent" presStyleLbl="bgShp" presStyleIdx="0" presStyleCnt="5" custScaleX="53753" custScaleY="53752" custLinFactNeighborX="24321" custLinFactNeighborY="-49116"/>
      <dgm:spPr>
        <a:solidFill>
          <a:schemeClr val="tx1">
            <a:lumMod val="10000"/>
            <a:lumOff val="90000"/>
          </a:schemeClr>
        </a:solidFill>
      </dgm:spPr>
    </dgm:pt>
    <dgm:pt modelId="{DCA93B23-51C8-4C8F-B375-D11C0091DC7E}" type="pres">
      <dgm:prSet presAssocID="{C0472E35-2A2D-487D-BBCA-2832604F36F2}" presName="Accent" presStyleLbl="alignNode1" presStyleIdx="0" presStyleCnt="5" custScaleX="53753" custScaleY="53752" custLinFactNeighborX="30402" custLinFactNeighborY="-61395"/>
      <dgm:spPr>
        <a:solidFill>
          <a:srgbClr val="AE6464"/>
        </a:solidFill>
        <a:ln>
          <a:noFill/>
        </a:ln>
      </dgm:spPr>
    </dgm:pt>
    <dgm:pt modelId="{C038D307-8593-4D88-ABC1-E979AF904579}" type="pres">
      <dgm:prSet presAssocID="{C0472E35-2A2D-487D-BBCA-2832604F36F2}" presName="Child" presStyleLbl="revTx" presStyleIdx="0" presStyleCnt="8" custScaleX="88776" custScaleY="24210" custLinFactNeighborX="-6047" custLinFactNeighborY="-3977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2281F1-B7E7-4220-B1A5-9A138A6992C4}" type="pres">
      <dgm:prSet presAssocID="{C0472E35-2A2D-487D-BBCA-2832604F36F2}" presName="Parent" presStyleLbl="revTx" presStyleIdx="1" presStyleCnt="8" custLinFactNeighborY="-4155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28635D-C756-4B1E-B3DE-2B48EF34E36A}" type="pres">
      <dgm:prSet presAssocID="{4DF46F42-1704-425E-A31D-4775B5829E32}" presName="sibTrans" presStyleCnt="0"/>
      <dgm:spPr/>
    </dgm:pt>
    <dgm:pt modelId="{049BBE12-1772-49BD-89DE-42565651016E}" type="pres">
      <dgm:prSet presAssocID="{7486A6E5-BB08-4FE6-8D84-8C3B4C7964DE}" presName="composite" presStyleCnt="0"/>
      <dgm:spPr/>
    </dgm:pt>
    <dgm:pt modelId="{57C9A499-F9A8-410B-8555-CE819DF7E33B}" type="pres">
      <dgm:prSet presAssocID="{7486A6E5-BB08-4FE6-8D84-8C3B4C7964DE}" presName="BackAccent" presStyleLbl="bgShp" presStyleIdx="1" presStyleCnt="5" custScaleX="57816" custScaleY="52260" custLinFactNeighborX="30065" custLinFactNeighborY="-10281"/>
      <dgm:spPr>
        <a:solidFill>
          <a:schemeClr val="tx1">
            <a:lumMod val="10000"/>
            <a:lumOff val="90000"/>
          </a:schemeClr>
        </a:solidFill>
      </dgm:spPr>
    </dgm:pt>
    <dgm:pt modelId="{4F862494-0423-4F20-9948-D368C5A9FCB8}" type="pres">
      <dgm:prSet presAssocID="{7486A6E5-BB08-4FE6-8D84-8C3B4C7964DE}" presName="Accent" presStyleLbl="alignNode1" presStyleIdx="1" presStyleCnt="5" custScaleX="57167" custScaleY="55536" custLinFactNeighborX="37581" custLinFactNeighborY="-12853"/>
      <dgm:spPr>
        <a:solidFill>
          <a:srgbClr val="AE6464"/>
        </a:solidFill>
        <a:ln>
          <a:noFill/>
        </a:ln>
      </dgm:spPr>
    </dgm:pt>
    <dgm:pt modelId="{3D16E2A9-B9A1-4631-8E3D-0D4B53E80ECE}" type="pres">
      <dgm:prSet presAssocID="{7486A6E5-BB08-4FE6-8D84-8C3B4C7964DE}" presName="Child" presStyleLbl="revTx" presStyleIdx="2" presStyleCnt="8" custScaleX="129458" custScaleY="50654" custLinFactNeighborX="16298" custLinFactNeighborY="-178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97A033-6FBA-45FC-8069-D7B31259B66D}" type="pres">
      <dgm:prSet presAssocID="{7486A6E5-BB08-4FE6-8D84-8C3B4C7964DE}" presName="Parent" presStyleLbl="revTx" presStyleIdx="3" presStyleCnt="8" custScaleY="12711" custLinFactNeighborY="4140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FABEE6-DD3F-4A01-B559-D976E2E5F5D2}" type="pres">
      <dgm:prSet presAssocID="{4D9B4D49-C64D-456D-8D3B-5680588C3759}" presName="sibTrans" presStyleCnt="0"/>
      <dgm:spPr/>
    </dgm:pt>
    <dgm:pt modelId="{5594651E-4A7D-439F-952E-39E696B510DF}" type="pres">
      <dgm:prSet presAssocID="{EFB4FAAF-10FA-45C3-B2CF-7127859651AC}" presName="composite" presStyleCnt="0"/>
      <dgm:spPr/>
    </dgm:pt>
    <dgm:pt modelId="{858B995E-43A9-4ACC-9A4D-468891941D40}" type="pres">
      <dgm:prSet presAssocID="{EFB4FAAF-10FA-45C3-B2CF-7127859651AC}" presName="BackAccent" presStyleLbl="bgShp" presStyleIdx="2" presStyleCnt="5" custScaleX="56592" custScaleY="56591" custLinFactNeighborX="2108" custLinFactNeighborY="25293"/>
      <dgm:spPr>
        <a:solidFill>
          <a:schemeClr val="tx1">
            <a:lumMod val="10000"/>
            <a:lumOff val="90000"/>
          </a:schemeClr>
        </a:solidFill>
      </dgm:spPr>
    </dgm:pt>
    <dgm:pt modelId="{14566CB1-FA6A-4980-9BEC-58DBFF4BD84A}" type="pres">
      <dgm:prSet presAssocID="{EFB4FAAF-10FA-45C3-B2CF-7127859651AC}" presName="Accent" presStyleLbl="alignNode1" presStyleIdx="2" presStyleCnt="5" custScaleX="56592" custScaleY="56591" custLinFactNeighborX="2635" custLinFactNeighborY="31617"/>
      <dgm:spPr>
        <a:solidFill>
          <a:srgbClr val="AE6464"/>
        </a:solidFill>
        <a:ln>
          <a:noFill/>
        </a:ln>
      </dgm:spPr>
    </dgm:pt>
    <dgm:pt modelId="{A24FBD68-1DD0-4E45-885A-AE6F2E7C6498}" type="pres">
      <dgm:prSet presAssocID="{EFB4FAAF-10FA-45C3-B2CF-7127859651AC}" presName="Child" presStyleLbl="revTx" presStyleIdx="3" presStyleCnt="8">
        <dgm:presLayoutVars>
          <dgm:chMax val="0"/>
          <dgm:chPref val="0"/>
          <dgm:bulletEnabled val="1"/>
        </dgm:presLayoutVars>
      </dgm:prSet>
      <dgm:spPr/>
    </dgm:pt>
    <dgm:pt modelId="{DD102775-21F5-4D57-BAB1-7A8F212B523A}" type="pres">
      <dgm:prSet presAssocID="{EFB4FAAF-10FA-45C3-B2CF-7127859651AC}" presName="Parent" presStyleLbl="revTx" presStyleIdx="4" presStyleCnt="8" custLinFactNeighborX="-6886" custLinFactNeighborY="6670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182EFE-F713-4693-9C4A-E2EC36B68B26}" type="pres">
      <dgm:prSet presAssocID="{DD92C9A9-9F35-409B-8DA9-06AF268639EC}" presName="sibTrans" presStyleCnt="0"/>
      <dgm:spPr/>
    </dgm:pt>
    <dgm:pt modelId="{D49B77EB-CE34-4116-8888-BBDE40573DB3}" type="pres">
      <dgm:prSet presAssocID="{B0099161-8EE4-4284-A296-5D644E6911CF}" presName="composite" presStyleCnt="0"/>
      <dgm:spPr/>
    </dgm:pt>
    <dgm:pt modelId="{90205C52-358B-4FD8-8ED1-F0C4D970AB1B}" type="pres">
      <dgm:prSet presAssocID="{B0099161-8EE4-4284-A296-5D644E6911CF}" presName="BackAccent" presStyleLbl="bgShp" presStyleIdx="3" presStyleCnt="5" custScaleX="56592" custScaleY="56591" custLinFactNeighborX="-50368" custLinFactNeighborY="-38963"/>
      <dgm:spPr>
        <a:solidFill>
          <a:schemeClr val="tx1">
            <a:lumMod val="10000"/>
            <a:lumOff val="90000"/>
          </a:schemeClr>
        </a:solidFill>
      </dgm:spPr>
    </dgm:pt>
    <dgm:pt modelId="{E110522F-D97D-47DF-A97A-7DCE274A2B0C}" type="pres">
      <dgm:prSet presAssocID="{B0099161-8EE4-4284-A296-5D644E6911CF}" presName="Accent" presStyleLbl="alignNode1" presStyleIdx="3" presStyleCnt="5" custScaleX="56592" custScaleY="56591" custLinFactNeighborX="-62960" custLinFactNeighborY="-48703"/>
      <dgm:spPr>
        <a:solidFill>
          <a:srgbClr val="AE6464"/>
        </a:solidFill>
        <a:ln>
          <a:noFill/>
        </a:ln>
      </dgm:spPr>
    </dgm:pt>
    <dgm:pt modelId="{5083250D-9893-4A47-BA40-C23C670FD05B}" type="pres">
      <dgm:prSet presAssocID="{B0099161-8EE4-4284-A296-5D644E6911CF}" presName="Child" presStyleLbl="revTx" presStyleIdx="5" presStyleCnt="8" custScaleY="30216" custLinFactNeighborX="-23173" custLinFactNeighborY="-3383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BDBABF-3CE5-4CBB-B4D9-EC6820E42674}" type="pres">
      <dgm:prSet presAssocID="{B0099161-8EE4-4284-A296-5D644E6911CF}" presName="Parent" presStyleLbl="revTx" presStyleIdx="6" presStyleCnt="8" custScaleY="32174" custLinFactNeighborX="-23899" custLinFactNeighborY="630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C0D093-B224-4F42-B1F3-A7B6FB220C01}" type="pres">
      <dgm:prSet presAssocID="{C97F9364-1EAE-4F96-819D-83C00FE32268}" presName="sibTrans" presStyleCnt="0"/>
      <dgm:spPr/>
    </dgm:pt>
    <dgm:pt modelId="{518F14E0-FFAB-4268-BA8D-F787FA8137B2}" type="pres">
      <dgm:prSet presAssocID="{764F7FE0-C34A-43F3-905B-F01C2BB2048F}" presName="composite" presStyleCnt="0"/>
      <dgm:spPr/>
    </dgm:pt>
    <dgm:pt modelId="{8B178EB9-C846-4156-A598-7D63A60DE663}" type="pres">
      <dgm:prSet presAssocID="{764F7FE0-C34A-43F3-905B-F01C2BB2048F}" presName="BackAccent" presStyleLbl="bgShp" presStyleIdx="4" presStyleCnt="5" custScaleX="56592" custScaleY="56591" custLinFactNeighborX="2108" custLinFactNeighborY="25293"/>
      <dgm:spPr>
        <a:solidFill>
          <a:schemeClr val="tx1">
            <a:lumMod val="10000"/>
            <a:lumOff val="90000"/>
          </a:schemeClr>
        </a:solidFill>
      </dgm:spPr>
    </dgm:pt>
    <dgm:pt modelId="{1FF95C53-9E08-434E-A8AD-99E2D8D94FCA}" type="pres">
      <dgm:prSet presAssocID="{764F7FE0-C34A-43F3-905B-F01C2BB2048F}" presName="Accent" presStyleLbl="alignNode1" presStyleIdx="4" presStyleCnt="5" custScaleX="56592" custScaleY="56591" custLinFactNeighborX="2635" custLinFactNeighborY="31617"/>
      <dgm:spPr>
        <a:solidFill>
          <a:srgbClr val="AE6464"/>
        </a:solidFill>
        <a:ln>
          <a:noFill/>
        </a:ln>
      </dgm:spPr>
    </dgm:pt>
    <dgm:pt modelId="{BE4C6DC8-49DD-4C85-A260-D2634E4C5F73}" type="pres">
      <dgm:prSet presAssocID="{764F7FE0-C34A-43F3-905B-F01C2BB2048F}" presName="Child" presStyleLbl="revTx" presStyleIdx="6" presStyleCnt="8">
        <dgm:presLayoutVars>
          <dgm:chMax val="0"/>
          <dgm:chPref val="0"/>
          <dgm:bulletEnabled val="1"/>
        </dgm:presLayoutVars>
      </dgm:prSet>
      <dgm:spPr/>
    </dgm:pt>
    <dgm:pt modelId="{F589FCB6-9A96-48D1-9986-BB2656BA183E}" type="pres">
      <dgm:prSet presAssocID="{764F7FE0-C34A-43F3-905B-F01C2BB2048F}" presName="Parent" presStyleLbl="revTx" presStyleIdx="7" presStyleCnt="8" custScaleX="60718" custLinFactNeighborX="-27151" custLinFactNeighborY="6620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DBD02D-2469-4CAA-90E8-5523C5B41D12}" srcId="{BA10CE7E-C378-4D9A-9231-DB881C364042}" destId="{B0099161-8EE4-4284-A296-5D644E6911CF}" srcOrd="3" destOrd="0" parTransId="{F1CB3836-10BA-4E99-B94D-6C968C2D58D7}" sibTransId="{C97F9364-1EAE-4F96-819D-83C00FE32268}"/>
    <dgm:cxn modelId="{1C3C2500-6640-4C6E-88F9-6C8DA4A25F7F}" srcId="{BA10CE7E-C378-4D9A-9231-DB881C364042}" destId="{7486A6E5-BB08-4FE6-8D84-8C3B4C7964DE}" srcOrd="1" destOrd="0" parTransId="{36443C1C-9EC6-4E0D-9397-6A731812AC04}" sibTransId="{4D9B4D49-C64D-456D-8D3B-5680588C3759}"/>
    <dgm:cxn modelId="{AB5D8E6D-FCE8-426D-977C-0F69BBDD8FAF}" srcId="{BA10CE7E-C378-4D9A-9231-DB881C364042}" destId="{C0472E35-2A2D-487D-BBCA-2832604F36F2}" srcOrd="0" destOrd="0" parTransId="{2B9958E5-44EA-4773-8A12-8D271250568C}" sibTransId="{4DF46F42-1704-425E-A31D-4775B5829E32}"/>
    <dgm:cxn modelId="{4756AC72-9B0F-4CAC-98C5-FCEC8002F27B}" type="presOf" srcId="{BA10CE7E-C378-4D9A-9231-DB881C364042}" destId="{37E22B2A-8AFD-4796-A143-A46B91DAFDC6}" srcOrd="0" destOrd="0" presId="urn:microsoft.com/office/officeart/2008/layout/IncreasingCircleProcess"/>
    <dgm:cxn modelId="{33892E13-4C17-4457-AD40-07AAA92CF731}" srcId="{C0472E35-2A2D-487D-BBCA-2832604F36F2}" destId="{DDB2656E-D9A0-4942-B0FB-EBA8CA7C6A0C}" srcOrd="0" destOrd="0" parTransId="{76B2861C-1FE7-4B64-A465-AFDAA9D5D129}" sibTransId="{07AEFBF5-A343-4049-B862-C52AADD72C74}"/>
    <dgm:cxn modelId="{837A78AB-6F6C-4951-BA97-F59A951E1DBF}" type="presOf" srcId="{0B50FCA5-EC72-4B10-AE40-1C2D0AD7B59F}" destId="{3D16E2A9-B9A1-4631-8E3D-0D4B53E80ECE}" srcOrd="0" destOrd="0" presId="urn:microsoft.com/office/officeart/2008/layout/IncreasingCircleProcess"/>
    <dgm:cxn modelId="{B0A3EB11-0B6A-4E8C-A8A8-20FC67391FD4}" type="presOf" srcId="{3A0CD37A-A670-4143-90D9-EFB636C70A48}" destId="{5083250D-9893-4A47-BA40-C23C670FD05B}" srcOrd="0" destOrd="0" presId="urn:microsoft.com/office/officeart/2008/layout/IncreasingCircleProcess"/>
    <dgm:cxn modelId="{6CCD28AA-BB08-4DF8-B28D-4AC81D20BFEB}" type="presOf" srcId="{764F7FE0-C34A-43F3-905B-F01C2BB2048F}" destId="{F589FCB6-9A96-48D1-9986-BB2656BA183E}" srcOrd="0" destOrd="0" presId="urn:microsoft.com/office/officeart/2008/layout/IncreasingCircleProcess"/>
    <dgm:cxn modelId="{5D995E5A-C920-407D-BCC6-A6317D7C2252}" type="presOf" srcId="{DDB2656E-D9A0-4942-B0FB-EBA8CA7C6A0C}" destId="{C038D307-8593-4D88-ABC1-E979AF904579}" srcOrd="0" destOrd="0" presId="urn:microsoft.com/office/officeart/2008/layout/IncreasingCircleProcess"/>
    <dgm:cxn modelId="{6D9B3FB9-C7A2-4E20-9A28-7CEC41F1BE84}" srcId="{7486A6E5-BB08-4FE6-8D84-8C3B4C7964DE}" destId="{0B50FCA5-EC72-4B10-AE40-1C2D0AD7B59F}" srcOrd="0" destOrd="0" parTransId="{B5499F1A-EB68-49EC-B314-3E1CC8960981}" sibTransId="{8639869D-4763-4552-B618-90E6D5ED0EB6}"/>
    <dgm:cxn modelId="{74B13AB3-9148-4132-9B50-F626A2F9520B}" type="presOf" srcId="{CA5BF5DD-83E6-4BF4-AA0C-789016E1A883}" destId="{3D16E2A9-B9A1-4631-8E3D-0D4B53E80ECE}" srcOrd="0" destOrd="1" presId="urn:microsoft.com/office/officeart/2008/layout/IncreasingCircleProcess"/>
    <dgm:cxn modelId="{7E5FBF91-5BFD-40B6-BEBD-77A496B7A4BC}" type="presOf" srcId="{7486A6E5-BB08-4FE6-8D84-8C3B4C7964DE}" destId="{0197A033-6FBA-45FC-8069-D7B31259B66D}" srcOrd="0" destOrd="0" presId="urn:microsoft.com/office/officeart/2008/layout/IncreasingCircleProcess"/>
    <dgm:cxn modelId="{3BEF0A79-A7AD-4262-A747-70AB50A8EF39}" srcId="{BA10CE7E-C378-4D9A-9231-DB881C364042}" destId="{EFB4FAAF-10FA-45C3-B2CF-7127859651AC}" srcOrd="2" destOrd="0" parTransId="{37D35C5E-EFC4-4CEB-BEB3-2F2CF3978082}" sibTransId="{DD92C9A9-9F35-409B-8DA9-06AF268639EC}"/>
    <dgm:cxn modelId="{0E223902-41B7-4D2D-991D-E681389E4FE5}" srcId="{BA10CE7E-C378-4D9A-9231-DB881C364042}" destId="{764F7FE0-C34A-43F3-905B-F01C2BB2048F}" srcOrd="4" destOrd="0" parTransId="{A38699FC-5084-4D1B-9FEA-2BD8228FCE89}" sibTransId="{1A02BD48-0931-4A1B-AF97-51F012C1154D}"/>
    <dgm:cxn modelId="{6E4C52F6-0EF3-4D93-BEE1-8128384EDE63}" type="presOf" srcId="{EFB4FAAF-10FA-45C3-B2CF-7127859651AC}" destId="{DD102775-21F5-4D57-BAB1-7A8F212B523A}" srcOrd="0" destOrd="0" presId="urn:microsoft.com/office/officeart/2008/layout/IncreasingCircleProcess"/>
    <dgm:cxn modelId="{2391838A-D095-431E-86DA-5A9B3136B2C7}" type="presOf" srcId="{B0099161-8EE4-4284-A296-5D644E6911CF}" destId="{F2BDBABF-3CE5-4CBB-B4D9-EC6820E42674}" srcOrd="0" destOrd="0" presId="urn:microsoft.com/office/officeart/2008/layout/IncreasingCircleProcess"/>
    <dgm:cxn modelId="{7C0621B5-DE2A-4B0A-B29C-1BC9DAA5D31F}" srcId="{7486A6E5-BB08-4FE6-8D84-8C3B4C7964DE}" destId="{CA5BF5DD-83E6-4BF4-AA0C-789016E1A883}" srcOrd="1" destOrd="0" parTransId="{E8998E89-B5DD-4B02-9919-2FFFAE3F5DD9}" sibTransId="{0ED9D6DF-C3C7-4E9C-9EFF-877A97B0B6B3}"/>
    <dgm:cxn modelId="{A7763124-0750-4A5C-BC4C-E519C9D7BB0B}" srcId="{B0099161-8EE4-4284-A296-5D644E6911CF}" destId="{3A0CD37A-A670-4143-90D9-EFB636C70A48}" srcOrd="0" destOrd="0" parTransId="{F5C70E69-87D8-41CE-897B-53743D293A43}" sibTransId="{497B22A3-A372-450D-B4EF-A1D7ACC13783}"/>
    <dgm:cxn modelId="{4D2B11F1-359A-42BB-8F26-EF9995F96A05}" type="presOf" srcId="{C0472E35-2A2D-487D-BBCA-2832604F36F2}" destId="{472281F1-B7E7-4220-B1A5-9A138A6992C4}" srcOrd="0" destOrd="0" presId="urn:microsoft.com/office/officeart/2008/layout/IncreasingCircleProcess"/>
    <dgm:cxn modelId="{DA0440A9-9BF4-446A-A8F7-87479891FCA7}" type="presParOf" srcId="{37E22B2A-8AFD-4796-A143-A46B91DAFDC6}" destId="{7F9254D7-8682-42F6-882F-C179A95BC611}" srcOrd="0" destOrd="0" presId="urn:microsoft.com/office/officeart/2008/layout/IncreasingCircleProcess"/>
    <dgm:cxn modelId="{384F5484-F262-4C64-A3F7-0A476D1A3961}" type="presParOf" srcId="{7F9254D7-8682-42F6-882F-C179A95BC611}" destId="{95AB262E-05C5-4ACA-9B24-A6CC2388F885}" srcOrd="0" destOrd="0" presId="urn:microsoft.com/office/officeart/2008/layout/IncreasingCircleProcess"/>
    <dgm:cxn modelId="{4578D5BF-8751-449F-9688-8661B43C135D}" type="presParOf" srcId="{7F9254D7-8682-42F6-882F-C179A95BC611}" destId="{DCA93B23-51C8-4C8F-B375-D11C0091DC7E}" srcOrd="1" destOrd="0" presId="urn:microsoft.com/office/officeart/2008/layout/IncreasingCircleProcess"/>
    <dgm:cxn modelId="{292D2D26-94D1-4FAB-BFED-F27C4A47B0B1}" type="presParOf" srcId="{7F9254D7-8682-42F6-882F-C179A95BC611}" destId="{C038D307-8593-4D88-ABC1-E979AF904579}" srcOrd="2" destOrd="0" presId="urn:microsoft.com/office/officeart/2008/layout/IncreasingCircleProcess"/>
    <dgm:cxn modelId="{BF9ED2C2-C8DF-4D3E-989D-357F767AA864}" type="presParOf" srcId="{7F9254D7-8682-42F6-882F-C179A95BC611}" destId="{472281F1-B7E7-4220-B1A5-9A138A6992C4}" srcOrd="3" destOrd="0" presId="urn:microsoft.com/office/officeart/2008/layout/IncreasingCircleProcess"/>
    <dgm:cxn modelId="{AA08AA4B-B3CB-4208-BCFC-A37162432C5B}" type="presParOf" srcId="{37E22B2A-8AFD-4796-A143-A46B91DAFDC6}" destId="{6328635D-C756-4B1E-B3DE-2B48EF34E36A}" srcOrd="1" destOrd="0" presId="urn:microsoft.com/office/officeart/2008/layout/IncreasingCircleProcess"/>
    <dgm:cxn modelId="{3077A941-E09B-4125-BB3E-ED5BEC7AADDA}" type="presParOf" srcId="{37E22B2A-8AFD-4796-A143-A46B91DAFDC6}" destId="{049BBE12-1772-49BD-89DE-42565651016E}" srcOrd="2" destOrd="0" presId="urn:microsoft.com/office/officeart/2008/layout/IncreasingCircleProcess"/>
    <dgm:cxn modelId="{F618DFDA-5706-47B2-B40F-73B8F96C65E9}" type="presParOf" srcId="{049BBE12-1772-49BD-89DE-42565651016E}" destId="{57C9A499-F9A8-410B-8555-CE819DF7E33B}" srcOrd="0" destOrd="0" presId="urn:microsoft.com/office/officeart/2008/layout/IncreasingCircleProcess"/>
    <dgm:cxn modelId="{2350CA3E-2EB8-4AEF-B2FA-6354A76B1F8C}" type="presParOf" srcId="{049BBE12-1772-49BD-89DE-42565651016E}" destId="{4F862494-0423-4F20-9948-D368C5A9FCB8}" srcOrd="1" destOrd="0" presId="urn:microsoft.com/office/officeart/2008/layout/IncreasingCircleProcess"/>
    <dgm:cxn modelId="{765B40D7-5954-4D29-80BD-FCD2325C8C18}" type="presParOf" srcId="{049BBE12-1772-49BD-89DE-42565651016E}" destId="{3D16E2A9-B9A1-4631-8E3D-0D4B53E80ECE}" srcOrd="2" destOrd="0" presId="urn:microsoft.com/office/officeart/2008/layout/IncreasingCircleProcess"/>
    <dgm:cxn modelId="{6AF7052A-5625-4F6C-8F02-CD8D4364328C}" type="presParOf" srcId="{049BBE12-1772-49BD-89DE-42565651016E}" destId="{0197A033-6FBA-45FC-8069-D7B31259B66D}" srcOrd="3" destOrd="0" presId="urn:microsoft.com/office/officeart/2008/layout/IncreasingCircleProcess"/>
    <dgm:cxn modelId="{F568FA49-C06F-45E2-A3BF-62B848232BE8}" type="presParOf" srcId="{37E22B2A-8AFD-4796-A143-A46B91DAFDC6}" destId="{E7FABEE6-DD3F-4A01-B559-D976E2E5F5D2}" srcOrd="3" destOrd="0" presId="urn:microsoft.com/office/officeart/2008/layout/IncreasingCircleProcess"/>
    <dgm:cxn modelId="{E7392BD3-F885-470D-9C16-A7758BC7C440}" type="presParOf" srcId="{37E22B2A-8AFD-4796-A143-A46B91DAFDC6}" destId="{5594651E-4A7D-439F-952E-39E696B510DF}" srcOrd="4" destOrd="0" presId="urn:microsoft.com/office/officeart/2008/layout/IncreasingCircleProcess"/>
    <dgm:cxn modelId="{4E27256A-E30B-40DC-93A5-99EC40CFB0D1}" type="presParOf" srcId="{5594651E-4A7D-439F-952E-39E696B510DF}" destId="{858B995E-43A9-4ACC-9A4D-468891941D40}" srcOrd="0" destOrd="0" presId="urn:microsoft.com/office/officeart/2008/layout/IncreasingCircleProcess"/>
    <dgm:cxn modelId="{E9BBE2DE-77FB-4054-80A6-D24EC22401F9}" type="presParOf" srcId="{5594651E-4A7D-439F-952E-39E696B510DF}" destId="{14566CB1-FA6A-4980-9BEC-58DBFF4BD84A}" srcOrd="1" destOrd="0" presId="urn:microsoft.com/office/officeart/2008/layout/IncreasingCircleProcess"/>
    <dgm:cxn modelId="{348BFB2E-7889-4F9D-BB08-E68A9AD906F5}" type="presParOf" srcId="{5594651E-4A7D-439F-952E-39E696B510DF}" destId="{A24FBD68-1DD0-4E45-885A-AE6F2E7C6498}" srcOrd="2" destOrd="0" presId="urn:microsoft.com/office/officeart/2008/layout/IncreasingCircleProcess"/>
    <dgm:cxn modelId="{8888964F-00BD-485B-9449-99125515F86F}" type="presParOf" srcId="{5594651E-4A7D-439F-952E-39E696B510DF}" destId="{DD102775-21F5-4D57-BAB1-7A8F212B523A}" srcOrd="3" destOrd="0" presId="urn:microsoft.com/office/officeart/2008/layout/IncreasingCircleProcess"/>
    <dgm:cxn modelId="{042CAFA6-E36F-4E2C-8CBB-BE58331808BB}" type="presParOf" srcId="{37E22B2A-8AFD-4796-A143-A46B91DAFDC6}" destId="{6F182EFE-F713-4693-9C4A-E2EC36B68B26}" srcOrd="5" destOrd="0" presId="urn:microsoft.com/office/officeart/2008/layout/IncreasingCircleProcess"/>
    <dgm:cxn modelId="{9DD193EF-DC04-4566-A65E-67971457AC5B}" type="presParOf" srcId="{37E22B2A-8AFD-4796-A143-A46B91DAFDC6}" destId="{D49B77EB-CE34-4116-8888-BBDE40573DB3}" srcOrd="6" destOrd="0" presId="urn:microsoft.com/office/officeart/2008/layout/IncreasingCircleProcess"/>
    <dgm:cxn modelId="{AE03A315-8464-487F-850E-B51133511730}" type="presParOf" srcId="{D49B77EB-CE34-4116-8888-BBDE40573DB3}" destId="{90205C52-358B-4FD8-8ED1-F0C4D970AB1B}" srcOrd="0" destOrd="0" presId="urn:microsoft.com/office/officeart/2008/layout/IncreasingCircleProcess"/>
    <dgm:cxn modelId="{A2187DC9-DCAF-4AF2-848F-DB2E6BADC1A0}" type="presParOf" srcId="{D49B77EB-CE34-4116-8888-BBDE40573DB3}" destId="{E110522F-D97D-47DF-A97A-7DCE274A2B0C}" srcOrd="1" destOrd="0" presId="urn:microsoft.com/office/officeart/2008/layout/IncreasingCircleProcess"/>
    <dgm:cxn modelId="{E354B006-63DE-4EB3-A3C6-2D0F818DFB7A}" type="presParOf" srcId="{D49B77EB-CE34-4116-8888-BBDE40573DB3}" destId="{5083250D-9893-4A47-BA40-C23C670FD05B}" srcOrd="2" destOrd="0" presId="urn:microsoft.com/office/officeart/2008/layout/IncreasingCircleProcess"/>
    <dgm:cxn modelId="{3536FD55-8640-443E-96CE-8FBA3E566503}" type="presParOf" srcId="{D49B77EB-CE34-4116-8888-BBDE40573DB3}" destId="{F2BDBABF-3CE5-4CBB-B4D9-EC6820E42674}" srcOrd="3" destOrd="0" presId="urn:microsoft.com/office/officeart/2008/layout/IncreasingCircleProcess"/>
    <dgm:cxn modelId="{C94A9F35-C5D1-460F-BC25-76CFCB0FE38A}" type="presParOf" srcId="{37E22B2A-8AFD-4796-A143-A46B91DAFDC6}" destId="{E4C0D093-B224-4F42-B1F3-A7B6FB220C01}" srcOrd="7" destOrd="0" presId="urn:microsoft.com/office/officeart/2008/layout/IncreasingCircleProcess"/>
    <dgm:cxn modelId="{B6A8E327-5DA4-4E7A-8554-0330291497F7}" type="presParOf" srcId="{37E22B2A-8AFD-4796-A143-A46B91DAFDC6}" destId="{518F14E0-FFAB-4268-BA8D-F787FA8137B2}" srcOrd="8" destOrd="0" presId="urn:microsoft.com/office/officeart/2008/layout/IncreasingCircleProcess"/>
    <dgm:cxn modelId="{534F05F0-EF1C-4424-9DFB-DF1F208DCE88}" type="presParOf" srcId="{518F14E0-FFAB-4268-BA8D-F787FA8137B2}" destId="{8B178EB9-C846-4156-A598-7D63A60DE663}" srcOrd="0" destOrd="0" presId="urn:microsoft.com/office/officeart/2008/layout/IncreasingCircleProcess"/>
    <dgm:cxn modelId="{8889CFF0-E793-46C7-9DED-316A17FB0028}" type="presParOf" srcId="{518F14E0-FFAB-4268-BA8D-F787FA8137B2}" destId="{1FF95C53-9E08-434E-A8AD-99E2D8D94FCA}" srcOrd="1" destOrd="0" presId="urn:microsoft.com/office/officeart/2008/layout/IncreasingCircleProcess"/>
    <dgm:cxn modelId="{DB001A61-35B0-4EFD-8819-FF4571B8A9F8}" type="presParOf" srcId="{518F14E0-FFAB-4268-BA8D-F787FA8137B2}" destId="{BE4C6DC8-49DD-4C85-A260-D2634E4C5F73}" srcOrd="2" destOrd="0" presId="urn:microsoft.com/office/officeart/2008/layout/IncreasingCircleProcess"/>
    <dgm:cxn modelId="{AEA78DE9-CE36-4E8C-8627-B0CD001D00AD}" type="presParOf" srcId="{518F14E0-FFAB-4268-BA8D-F787FA8137B2}" destId="{F589FCB6-9A96-48D1-9986-BB2656BA183E}" srcOrd="3" destOrd="0" presId="urn:microsoft.com/office/officeart/2008/layout/Increasing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IncreasingCircleProcess">
  <dgm:title val=""/>
  <dgm:desc val=""/>
  <dgm:catLst>
    <dgm:cat type="list" pri="8300"/>
    <dgm:cat type="process" pri="43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  <dgm:param type="horzAlign" val="ctr"/>
          <dgm:param type="vertAlign" val="t"/>
        </dgm:alg>
      </dgm:if>
      <dgm:else name="Name3">
        <dgm:alg type="lin">
          <dgm:param type="linDir" val="fromR"/>
          <dgm:param type="horzAlign" val="ctr"/>
          <dgm:param type="vertAlign" val="t"/>
        </dgm:alg>
      </dgm:else>
    </dgm:choose>
    <dgm:shape xmlns:r="http://schemas.openxmlformats.org/officeDocument/2006/relationships" r:blip="">
      <dgm:adjLst/>
    </dgm:shape>
    <dgm:constrLst>
      <dgm:constr type="primFontSz" for="des" forName="Child" val="65"/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h" refFor="ch" refForName="composite" op="equ" fact="0.04"/>
    </dgm:constrLst>
    <dgm:forEach name="nodesForEach" axis="ch" ptType="node" cnt="7">
      <dgm:layoutNode name="composite">
        <dgm:alg type="composite">
          <dgm:param type="ar" val="0.8"/>
        </dgm:alg>
        <dgm:choose name="Name4">
          <dgm:if name="Name5" func="var" arg="dir" op="equ" val="norm">
            <dgm:constrLst>
              <dgm:constr type="l" for="ch" forName="Child" refType="w" fact="0.29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l" for="ch" forName="Parent" refType="w" fact="0.29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l" for="ch" forName="BackAccent" refType="w" fact="0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l" for="ch" forName="Accent" refType="w" fact="0.024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if>
          <dgm:else name="Name6">
            <dgm:constrLst>
              <dgm:constr type="r" for="ch" forName="Child" refType="w" fact="0.71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r" for="ch" forName="Parent" refType="w" fact="0.71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r" for="ch" forName="BackAccent" refType="w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r" for="ch" forName="Accent" refType="w" fact="0.976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else>
        </dgm:choose>
        <dgm:layoutNode name="BackAccent" styleLbl="bgShp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Accent" styleLbl="alignNode1">
          <dgm:alg type="sp"/>
          <dgm:choose name="Name7">
            <dgm:if name="Name8" axis="precedSib" ptType="node" func="cnt" op="equ" val="0">
              <dgm:choose name="Name9">
                <dgm:if name="Name1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11" axis="followSib" ptType="node" func="cnt" op="equ" val="1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12" axis="followSib" ptType="node" func="cnt" op="equ" val="2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if name="Name13" axis="followSib" ptType="node" func="cnt" op="equ" val="3">
                  <dgm:shape xmlns:r="http://schemas.openxmlformats.org/officeDocument/2006/relationships" type="chord" r:blip="">
                    <dgm:adjLst>
                      <dgm:adj idx="1" val="30"/>
                      <dgm:adj idx="2" val="150"/>
                    </dgm:adjLst>
                  </dgm:shape>
                </dgm:if>
                <dgm:if name="Name14" axis="followSib" ptType="node" func="cnt" op="equ" val="4">
                  <dgm:shape xmlns:r="http://schemas.openxmlformats.org/officeDocument/2006/relationships" type="chord" r:blip="">
                    <dgm:adjLst>
                      <dgm:adj idx="1" val="38.8699"/>
                      <dgm:adj idx="2" val="143.1301"/>
                    </dgm:adjLst>
                  </dgm:shape>
                </dgm:if>
                <dgm:if name="Name15" axis="followSib" ptType="node" func="cnt" op="equ" val="5">
                  <dgm:shape xmlns:r="http://schemas.openxmlformats.org/officeDocument/2006/relationships" type="chord" r:blip="">
                    <dgm:adjLst>
                      <dgm:adj idx="1" val="41.8103"/>
                      <dgm:adj idx="2" val="138.1897"/>
                    </dgm:adjLst>
                  </dgm:shape>
                </dgm:if>
                <dgm:else name="Name16">
                  <dgm:shape xmlns:r="http://schemas.openxmlformats.org/officeDocument/2006/relationships" type="chord" r:blip="">
                    <dgm:adjLst>
                      <dgm:adj idx="1" val="45.5847"/>
                      <dgm:adj idx="2" val="134.4153"/>
                    </dgm:adjLst>
                  </dgm:shape>
                </dgm:else>
              </dgm:choose>
            </dgm:if>
            <dgm:if name="Name17" axis="precedSib" ptType="node" func="cnt" op="equ" val="1">
              <dgm:choose name="Name18">
                <dgm:if name="Name19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0" axis="followSib" ptType="node" func="cnt" op="equ" val="1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if name="Name21" axis="followSib" ptType="node" func="cnt" op="equ" val="2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22" axis="followSib" ptType="node" func="cnt" op="equ" val="3">
                  <dgm:shape xmlns:r="http://schemas.openxmlformats.org/officeDocument/2006/relationships" type="chord" r:blip="">
                    <dgm:adjLst>
                      <dgm:adj idx="1" val="11.537"/>
                      <dgm:adj idx="2" val="168.463"/>
                    </dgm:adjLst>
                  </dgm:shape>
                </dgm:if>
                <dgm:if name="Name23" axis="followSib" ptType="node" func="cnt" op="equ" val="4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else name="Name24">
                  <dgm:shape xmlns:r="http://schemas.openxmlformats.org/officeDocument/2006/relationships" type="chord" r:blip="">
                    <dgm:adjLst>
                      <dgm:adj idx="1" val="25.3769"/>
                      <dgm:adj idx="2" val="154.6231"/>
                    </dgm:adjLst>
                  </dgm:shape>
                </dgm:else>
              </dgm:choose>
            </dgm:if>
            <dgm:if name="Name25" axis="precedSib" ptType="node" func="cnt" op="equ" val="2">
              <dgm:choose name="Name26">
                <dgm:if name="Name27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8" axis="followSib" ptType="node" func="cnt" op="equ" val="1">
                  <dgm:shape xmlns:r="http://schemas.openxmlformats.org/officeDocument/2006/relationships" type="chord" r:blip="">
                    <dgm:adjLst>
                      <dgm:adj idx="1" val="-30"/>
                      <dgm:adj idx="2" val="-150"/>
                    </dgm:adjLst>
                  </dgm:shape>
                </dgm:if>
                <dgm:if name="Name29" axis="followSib" ptType="node" func="cnt" op="equ" val="2">
                  <dgm:shape xmlns:r="http://schemas.openxmlformats.org/officeDocument/2006/relationships" type="chord" r:blip="">
                    <dgm:adjLst>
                      <dgm:adj idx="1" val="-11.537"/>
                      <dgm:adj idx="2" val="-168.463"/>
                    </dgm:adjLst>
                  </dgm:shape>
                </dgm:if>
                <dgm:if name="Name30" axis="followSib" ptType="node" func="cnt" op="equ" val="3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else name="Name31">
                  <dgm:shape xmlns:r="http://schemas.openxmlformats.org/officeDocument/2006/relationships" type="chord" r:blip="">
                    <dgm:adjLst>
                      <dgm:adj idx="1" val="8.2133"/>
                      <dgm:adj idx="2" val="171.7867"/>
                    </dgm:adjLst>
                  </dgm:shape>
                </dgm:else>
              </dgm:choose>
            </dgm:if>
            <dgm:if name="Name32" axis="precedSib" ptType="node" func="cnt" op="equ" val="3">
              <dgm:choose name="Name33">
                <dgm:if name="Name34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35" axis="followSib" ptType="node" func="cnt" op="equ" val="1">
                  <dgm:shape xmlns:r="http://schemas.openxmlformats.org/officeDocument/2006/relationships" type="chord" r:blip="">
                    <dgm:adjLst>
                      <dgm:adj idx="1" val="-38.8699"/>
                      <dgm:adj idx="2" val="-143.1301"/>
                    </dgm:adjLst>
                  </dgm:shape>
                </dgm:if>
                <dgm:if name="Name36" axis="followSib" ptType="node" func="cnt" op="equ" val="2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else name="Name37">
                  <dgm:shape xmlns:r="http://schemas.openxmlformats.org/officeDocument/2006/relationships" type="chord" r:blip="">
                    <dgm:adjLst>
                      <dgm:adj idx="1" val="-8.2133"/>
                      <dgm:adj idx="2" val="-171.7867"/>
                    </dgm:adjLst>
                  </dgm:shape>
                </dgm:else>
              </dgm:choose>
            </dgm:if>
            <dgm:if name="Name38" axis="precedSib" ptType="node" func="cnt" op="equ" val="4">
              <dgm:choose name="Name39">
                <dgm:if name="Name4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41" axis="followSib" ptType="node" func="cnt" op="equ" val="1">
                  <dgm:shape xmlns:r="http://schemas.openxmlformats.org/officeDocument/2006/relationships" type="chord" r:blip="">
                    <dgm:adjLst>
                      <dgm:adj idx="1" val="-41.8103"/>
                      <dgm:adj idx="2" val="-138.1897"/>
                    </dgm:adjLst>
                  </dgm:shape>
                </dgm:if>
                <dgm:else name="Name42">
                  <dgm:shape xmlns:r="http://schemas.openxmlformats.org/officeDocument/2006/relationships" type="chord" r:blip="">
                    <dgm:adjLst>
                      <dgm:adj idx="1" val="-25.3769"/>
                      <dgm:adj idx="2" val="-154.6231"/>
                    </dgm:adjLst>
                  </dgm:shape>
                </dgm:else>
              </dgm:choose>
            </dgm:if>
            <dgm:if name="Name43" axis="precedSib" ptType="node" func="cnt" op="equ" val="5">
              <dgm:choose name="Name44">
                <dgm:if name="Name45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else name="Name46">
                  <dgm:shape xmlns:r="http://schemas.openxmlformats.org/officeDocument/2006/relationships" type="chord" r:blip="">
                    <dgm:adjLst>
                      <dgm:adj idx="1" val="-45.5847"/>
                      <dgm:adj idx="2" val="-134.4153"/>
                    </dgm:adjLst>
                  </dgm:shape>
                </dgm:else>
              </dgm:choose>
            </dgm:if>
            <dgm:else name="Name47">
              <dgm:shape xmlns:r="http://schemas.openxmlformats.org/officeDocument/2006/relationships" type="chord" r:blip="">
                <dgm:adjLst>
                  <dgm:adj idx="1" val="-90"/>
                  <dgm:adj idx="2" val="-90"/>
                </dgm:adjLst>
              </dgm:shape>
            </dgm:else>
          </dgm:choose>
          <dgm:presOf/>
        </dgm:layoutNode>
        <dgm:layoutNode name="Child" styleLbl="revTx">
          <dgm:varLst>
            <dgm:chMax val="0"/>
            <dgm:chPref val="0"/>
            <dgm:bulletEnabled val="1"/>
          </dgm:varLst>
          <dgm:choose name="Name48">
            <dgm:if name="Name49" func="var" arg="dir" op="equ" val="norm">
              <dgm:alg type="tx">
                <dgm:param type="parTxLTRAlign" val="l"/>
                <dgm:param type="parTxRTLAlign" val="l"/>
                <dgm:param type="txAnchorVert" val="t"/>
              </dgm:alg>
            </dgm:if>
            <dgm:else name="Name50">
              <dgm:alg type="tx">
                <dgm:param type="parTxLTRAlign" val="r"/>
                <dgm:param type="parTxRTLAlign" val="r"/>
                <dgm:param type="txAnchorVert" val="t"/>
              </dgm:alg>
            </dgm:else>
          </dgm:choose>
          <dgm:choose name="Name51">
            <dgm:if name="Name52" axis="ch" ptType="node" func="cnt" op="gte" val="1">
              <dgm:shape xmlns:r="http://schemas.openxmlformats.org/officeDocument/2006/relationships" type="rect" r:blip="">
                <dgm:adjLst/>
              </dgm:shape>
            </dgm:if>
            <dgm:else name="Name53">
              <dgm:shape xmlns:r="http://schemas.openxmlformats.org/officeDocument/2006/relationships" type="rect" r:blip="" hideGeom="1">
                <dgm:adjLst/>
              </dgm:shape>
            </dgm:else>
          </dgm:choose>
          <dgm:choose name="Name54">
            <dgm:if name="Name55" axis="ch" ptType="node" func="cnt" op="gte" val="1">
              <dgm:presOf axis="des" ptType="node"/>
            </dgm:if>
            <dgm:else name="Name56">
              <dgm:presOf/>
            </dgm:else>
          </dgm:choose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Parent" styleLbl="revTx">
          <dgm:varLst>
            <dgm:chMax val="1"/>
            <dgm:chPref val="1"/>
            <dgm:bulletEnabled val="1"/>
          </dgm:varLst>
          <dgm:choose name="Name57">
            <dgm:if name="Name58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txAnchorVertCh" val="b"/>
              </dgm:alg>
            </dgm:if>
            <dgm:else name="Name59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txAnchorVertCh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D93DD-A479-4F6C-AF5E-6152D069177D}" type="datetimeFigureOut">
              <a:rPr lang="ru-RU" smtClean="0"/>
              <a:t>07.10.2024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527F79-BC16-4DE0-8BA2-D3AF1D768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4715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CDAC6F-BB1F-4063-BD4A-C26C60CE3AD6}" type="datetimeFigureOut">
              <a:rPr lang="ru-RU" smtClean="0"/>
              <a:t>07.10.2024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060B39-B557-40BF-9ECA-089F8F8977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456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060B39-B557-40BF-9ECA-089F8F8977CD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45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8204202" y="1"/>
            <a:ext cx="3987798" cy="368506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867E0747-2AE5-4AC7-B6AA-9AD9F7BF52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8204200" cy="68580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8204202" y="6200774"/>
            <a:ext cx="3987798" cy="65722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8204202" y="396784"/>
            <a:ext cx="3987797" cy="11406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1086929" y="3685064"/>
            <a:ext cx="7117272" cy="2515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1168400" y="3746500"/>
            <a:ext cx="11023600" cy="2387600"/>
          </a:xfrm>
          <a:prstGeom prst="rect">
            <a:avLst/>
          </a:prstGeom>
          <a:solidFill>
            <a:srgbClr val="9238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011" y="-267304"/>
            <a:ext cx="4572180" cy="246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504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+ ненумер. спис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>
            <a:extLst>
              <a:ext uri="{FF2B5EF4-FFF2-40B4-BE49-F238E27FC236}">
                <a16:creationId xmlns="" xmlns:a16="http://schemas.microsoft.com/office/drawing/2014/main" id="{A336AAA8-2CC7-4048-B61E-4DFFCFADE6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5735" y="1188720"/>
            <a:ext cx="6086475" cy="5486399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="" xmlns:a16="http://schemas.microsoft.com/office/drawing/2014/main" id="{A336AAA8-2CC7-4048-B61E-4DFFCFADE63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426329" y="1183006"/>
            <a:ext cx="5580886" cy="5492114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" y="434425"/>
            <a:ext cx="10860334" cy="55998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532289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+ нумерованный спис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A336AAA8-2CC7-4048-B61E-4DFFCFADE6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5735" y="1148715"/>
            <a:ext cx="11835765" cy="5486400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00000"/>
              </a:lnSpc>
              <a:buFont typeface="+mj-lt"/>
              <a:buAutoNum type="arabicPeriod"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800100" indent="-342900">
              <a:lnSpc>
                <a:spcPct val="100000"/>
              </a:lnSpc>
              <a:buFont typeface="+mj-lt"/>
              <a:buAutoNum type="arabicPeriod"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257300" indent="-342900">
              <a:lnSpc>
                <a:spcPct val="100000"/>
              </a:lnSpc>
              <a:buFont typeface="+mj-lt"/>
              <a:buAutoNum type="arabicPeriod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714500" indent="-342900">
              <a:lnSpc>
                <a:spcPct val="100000"/>
              </a:lnSpc>
              <a:buFont typeface="+mj-lt"/>
              <a:buAutoNum type="arabicPeriod"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171700" indent="-342900">
              <a:lnSpc>
                <a:spcPct val="100000"/>
              </a:lnSpc>
              <a:buFont typeface="+mj-lt"/>
              <a:buAutoNum type="arabicPeriod"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" y="434425"/>
            <a:ext cx="10860334" cy="55998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4578974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осто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1450" y="1177290"/>
            <a:ext cx="11812905" cy="54864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" y="434425"/>
            <a:ext cx="10860334" cy="55998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992820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+ текст + рисун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E070AE28-7323-4912-8FA8-E5AE46CD17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7" y="0"/>
            <a:ext cx="7008813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1450" y="1138687"/>
            <a:ext cx="4831871" cy="551357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" y="434425"/>
            <a:ext cx="4840605" cy="55998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86918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исунок +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E070AE28-7323-4912-8FA8-E5AE46CD17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57035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8279" y="5852160"/>
            <a:ext cx="11886086" cy="66294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3842980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лева +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E070AE28-7323-4912-8FA8-E5AE46CD17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6006465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66072" y="1786243"/>
            <a:ext cx="5242849" cy="66294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831" y="554439"/>
            <a:ext cx="5264342" cy="894799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2079768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2">
            <a:extLst>
              <a:ext uri="{FF2B5EF4-FFF2-40B4-BE49-F238E27FC236}">
                <a16:creationId xmlns="" xmlns:a16="http://schemas.microsoft.com/office/drawing/2014/main" id="{E070AE28-7323-4912-8FA8-E5AE46CD17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6006465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5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1532" y="1786243"/>
            <a:ext cx="5681932" cy="66294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6531" y="554439"/>
            <a:ext cx="4998322" cy="894799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711018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в центре + врезка +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70896758-14D2-4791-A35D-AC2EEF5FA7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213339"/>
            <a:ext cx="12203466" cy="2017541"/>
          </a:xfrm>
          <a:prstGeom prst="rect">
            <a:avLst/>
          </a:prstGeom>
        </p:spPr>
      </p:pic>
      <p:sp>
        <p:nvSpPr>
          <p:cNvPr id="5" name="Прямоугольник: один усеченный угол 11">
            <a:extLst>
              <a:ext uri="{FF2B5EF4-FFF2-40B4-BE49-F238E27FC236}">
                <a16:creationId xmlns="" xmlns:a16="http://schemas.microsoft.com/office/drawing/2014/main" id="{06DDF098-5CAA-4198-B8DF-EFE37CAA9E92}"/>
              </a:ext>
            </a:extLst>
          </p:cNvPr>
          <p:cNvSpPr/>
          <p:nvPr userDrawn="1"/>
        </p:nvSpPr>
        <p:spPr>
          <a:xfrm>
            <a:off x="7833360" y="2560320"/>
            <a:ext cx="3933287" cy="4000499"/>
          </a:xfrm>
          <a:prstGeom prst="snip1Rect">
            <a:avLst>
              <a:gd name="adj" fmla="val 12725"/>
            </a:avLst>
          </a:prstGeom>
          <a:solidFill>
            <a:srgbClr val="F8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      </a:t>
            </a:r>
            <a:endParaRPr lang="ru-RU" dirty="0"/>
          </a:p>
        </p:txBody>
      </p:sp>
      <p:sp>
        <p:nvSpPr>
          <p:cNvPr id="7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8161522" y="2830182"/>
            <a:ext cx="3051307" cy="221044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1" name="Заголовок 1">
            <a:extLst>
              <a:ext uri="{FF2B5EF4-FFF2-40B4-BE49-F238E27FC236}">
                <a16:creationId xmlns="" xmlns:a16="http://schemas.microsoft.com/office/drawing/2014/main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" y="434425"/>
            <a:ext cx="10860334" cy="55998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2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>
            <a:off x="177165" y="3406140"/>
            <a:ext cx="7315201" cy="31375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967895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в центре + врезка +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70896758-14D2-4791-A35D-AC2EEF5FA7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13339"/>
            <a:ext cx="7622546" cy="2017541"/>
          </a:xfrm>
          <a:prstGeom prst="rect">
            <a:avLst/>
          </a:prstGeom>
        </p:spPr>
      </p:pic>
      <p:sp>
        <p:nvSpPr>
          <p:cNvPr id="5" name="Прямоугольник: один усеченный угол 11">
            <a:extLst>
              <a:ext uri="{FF2B5EF4-FFF2-40B4-BE49-F238E27FC236}">
                <a16:creationId xmlns="" xmlns:a16="http://schemas.microsoft.com/office/drawing/2014/main" id="{06DDF098-5CAA-4198-B8DF-EFE37CAA9E92}"/>
              </a:ext>
            </a:extLst>
          </p:cNvPr>
          <p:cNvSpPr/>
          <p:nvPr userDrawn="1"/>
        </p:nvSpPr>
        <p:spPr>
          <a:xfrm>
            <a:off x="7833360" y="1213338"/>
            <a:ext cx="3933287" cy="5331235"/>
          </a:xfrm>
          <a:prstGeom prst="snip1Rect">
            <a:avLst>
              <a:gd name="adj" fmla="val 12725"/>
            </a:avLst>
          </a:prstGeom>
          <a:solidFill>
            <a:srgbClr val="F8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      </a:t>
            </a:r>
            <a:endParaRPr lang="ru-RU" dirty="0"/>
          </a:p>
        </p:txBody>
      </p:sp>
      <p:sp>
        <p:nvSpPr>
          <p:cNvPr id="7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8161522" y="1483200"/>
            <a:ext cx="3051307" cy="221044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8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>
            <a:off x="177165" y="3406140"/>
            <a:ext cx="7315201" cy="31375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1" name="Заголовок 1">
            <a:extLst>
              <a:ext uri="{FF2B5EF4-FFF2-40B4-BE49-F238E27FC236}">
                <a16:creationId xmlns="" xmlns:a16="http://schemas.microsoft.com/office/drawing/2014/main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" y="434425"/>
            <a:ext cx="10860334" cy="55998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4995471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 + текст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8922" y="1223010"/>
            <a:ext cx="5575433" cy="53721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8" name="Диаграмма 7"/>
          <p:cNvSpPr>
            <a:spLocks noGrp="1"/>
          </p:cNvSpPr>
          <p:nvPr>
            <p:ph type="chart" sz="quarter" idx="11"/>
          </p:nvPr>
        </p:nvSpPr>
        <p:spPr>
          <a:xfrm>
            <a:off x="171451" y="1229042"/>
            <a:ext cx="6052184" cy="53546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ru-RU"/>
          </a:p>
        </p:txBody>
      </p:sp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" y="434425"/>
            <a:ext cx="10961370" cy="55998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9544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8204202" y="1"/>
            <a:ext cx="3987798" cy="36850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867E0747-2AE5-4AC7-B6AA-9AD9F7BF52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8204200" cy="6857999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8204202" y="6200774"/>
            <a:ext cx="3987798" cy="65722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1086929" y="3685064"/>
            <a:ext cx="7117272" cy="2515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1168400" y="3746500"/>
            <a:ext cx="11023600" cy="2387600"/>
          </a:xfrm>
          <a:prstGeom prst="rect">
            <a:avLst/>
          </a:prstGeom>
          <a:solidFill>
            <a:srgbClr val="9238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011" y="-646868"/>
            <a:ext cx="4572180" cy="246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7821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&quot;Дорожная карта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Соединительная линия уступом 5"/>
          <p:cNvCxnSpPr/>
          <p:nvPr userDrawn="1"/>
        </p:nvCxnSpPr>
        <p:spPr>
          <a:xfrm>
            <a:off x="165735" y="1417320"/>
            <a:ext cx="11755755" cy="1194435"/>
          </a:xfrm>
          <a:prstGeom prst="bentConnector3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48579" y="1603362"/>
            <a:ext cx="1560232" cy="236284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0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2711624" y="1603362"/>
            <a:ext cx="1560232" cy="236284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2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>
            <a:off x="6308600" y="1277607"/>
            <a:ext cx="5612889" cy="5626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6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5879975" y="2780929"/>
            <a:ext cx="3418329" cy="101383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0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9479220" y="2780929"/>
            <a:ext cx="2442270" cy="101383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1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348577" y="4821687"/>
            <a:ext cx="11612917" cy="149391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1" name="Заголовок 1">
            <a:extLst>
              <a:ext uri="{FF2B5EF4-FFF2-40B4-BE49-F238E27FC236}">
                <a16:creationId xmlns="" xmlns:a16="http://schemas.microsoft.com/office/drawing/2014/main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" y="434425"/>
            <a:ext cx="10860334" cy="55998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4531460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0"/>
            <a:ext cx="12191998" cy="112474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5359878"/>
            <a:ext cx="12191998" cy="14981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1178944"/>
            <a:ext cx="12191998" cy="4122264"/>
          </a:xfrm>
          <a:prstGeom prst="rect">
            <a:avLst/>
          </a:prstGeom>
          <a:solidFill>
            <a:srgbClr val="9238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439165" y="2249512"/>
            <a:ext cx="5108575" cy="4905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439165" y="1354812"/>
            <a:ext cx="21130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Контакты</a:t>
            </a: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915" y="-788417"/>
            <a:ext cx="5003322" cy="270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712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1178944"/>
            <a:ext cx="12191998" cy="4122264"/>
          </a:xfrm>
          <a:prstGeom prst="rect">
            <a:avLst/>
          </a:prstGeom>
          <a:solidFill>
            <a:srgbClr val="9238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0"/>
            <a:ext cx="12191998" cy="112474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5359878"/>
            <a:ext cx="12191998" cy="14981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67E0747-2AE5-4AC7-B6AA-9AD9F7BF52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084" y="1178944"/>
            <a:ext cx="7004916" cy="412226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915" y="-788417"/>
            <a:ext cx="5003322" cy="270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377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1178944"/>
            <a:ext cx="12191998" cy="4122264"/>
          </a:xfrm>
          <a:prstGeom prst="rect">
            <a:avLst/>
          </a:prstGeom>
          <a:solidFill>
            <a:srgbClr val="9238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0"/>
            <a:ext cx="12192000" cy="11247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5359878"/>
            <a:ext cx="12191998" cy="149812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67E0747-2AE5-4AC7-B6AA-9AD9F7BF52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084" y="1178944"/>
            <a:ext cx="7004916" cy="41222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589" y="-672018"/>
            <a:ext cx="4572180" cy="246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928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1178944"/>
            <a:ext cx="12191998" cy="4122264"/>
          </a:xfrm>
          <a:prstGeom prst="rect">
            <a:avLst/>
          </a:prstGeom>
          <a:solidFill>
            <a:srgbClr val="D3B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0"/>
            <a:ext cx="12192000" cy="112474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5359878"/>
            <a:ext cx="12191998" cy="14981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67E0747-2AE5-4AC7-B6AA-9AD9F7BF52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908" y="1178944"/>
            <a:ext cx="6246089" cy="41222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915" y="-788417"/>
            <a:ext cx="5003322" cy="270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444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1178944"/>
            <a:ext cx="12191998" cy="4122264"/>
          </a:xfrm>
          <a:prstGeom prst="rect">
            <a:avLst/>
          </a:prstGeom>
          <a:solidFill>
            <a:srgbClr val="D3B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0"/>
            <a:ext cx="12192000" cy="11247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5359878"/>
            <a:ext cx="12191998" cy="149812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67E0747-2AE5-4AC7-B6AA-9AD9F7BF52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908" y="1178944"/>
            <a:ext cx="6246089" cy="412226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589" y="-672018"/>
            <a:ext cx="4572180" cy="246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032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1178944"/>
            <a:ext cx="12191998" cy="412226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0"/>
            <a:ext cx="12192000" cy="112474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5359878"/>
            <a:ext cx="12192000" cy="14981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41" name="Рисунок 140">
            <a:extLst>
              <a:ext uri="{FF2B5EF4-FFF2-40B4-BE49-F238E27FC236}">
                <a16:creationId xmlns="" xmlns:a16="http://schemas.microsoft.com/office/drawing/2014/main" id="{867E0747-2AE5-4AC7-B6AA-9AD9F7BF52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602" y="1178944"/>
            <a:ext cx="6183396" cy="41222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915" y="-788417"/>
            <a:ext cx="5003322" cy="270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619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1178944"/>
            <a:ext cx="12191998" cy="412226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0"/>
            <a:ext cx="12192000" cy="11247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EB80CA3B-4918-4A91-8FD7-D6F8CA9D437A}"/>
              </a:ext>
            </a:extLst>
          </p:cNvPr>
          <p:cNvSpPr/>
          <p:nvPr userDrawn="1"/>
        </p:nvSpPr>
        <p:spPr>
          <a:xfrm>
            <a:off x="0" y="5359878"/>
            <a:ext cx="12191998" cy="149812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53" name="Группа 52"/>
          <p:cNvGrpSpPr/>
          <p:nvPr userDrawn="1"/>
        </p:nvGrpSpPr>
        <p:grpSpPr>
          <a:xfrm>
            <a:off x="9143115" y="0"/>
            <a:ext cx="2527884" cy="1474000"/>
            <a:chOff x="9225933" y="44624"/>
            <a:chExt cx="2527884" cy="1474000"/>
          </a:xfrm>
        </p:grpSpPr>
        <p:cxnSp>
          <p:nvCxnSpPr>
            <p:cNvPr id="55" name="Прямая соединительная линия 54"/>
            <p:cNvCxnSpPr/>
            <p:nvPr userDrawn="1"/>
          </p:nvCxnSpPr>
          <p:spPr>
            <a:xfrm flipV="1">
              <a:off x="9225933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 userDrawn="1"/>
          </p:nvCxnSpPr>
          <p:spPr>
            <a:xfrm flipV="1">
              <a:off x="9340501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/>
            <p:cNvCxnSpPr/>
            <p:nvPr userDrawn="1"/>
          </p:nvCxnSpPr>
          <p:spPr>
            <a:xfrm flipV="1">
              <a:off x="9447708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 userDrawn="1"/>
          </p:nvCxnSpPr>
          <p:spPr>
            <a:xfrm flipV="1">
              <a:off x="9562276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 userDrawn="1"/>
          </p:nvCxnSpPr>
          <p:spPr>
            <a:xfrm flipV="1">
              <a:off x="9677537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 userDrawn="1"/>
          </p:nvCxnSpPr>
          <p:spPr>
            <a:xfrm flipV="1">
              <a:off x="9792105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 userDrawn="1"/>
          </p:nvCxnSpPr>
          <p:spPr>
            <a:xfrm flipV="1">
              <a:off x="9899312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 userDrawn="1"/>
          </p:nvCxnSpPr>
          <p:spPr>
            <a:xfrm flipV="1">
              <a:off x="10013880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 userDrawn="1"/>
          </p:nvCxnSpPr>
          <p:spPr>
            <a:xfrm flipV="1">
              <a:off x="10132589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 userDrawn="1"/>
          </p:nvCxnSpPr>
          <p:spPr>
            <a:xfrm flipV="1">
              <a:off x="10247157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 userDrawn="1"/>
          </p:nvCxnSpPr>
          <p:spPr>
            <a:xfrm flipV="1">
              <a:off x="10354364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 userDrawn="1"/>
          </p:nvCxnSpPr>
          <p:spPr>
            <a:xfrm flipV="1">
              <a:off x="10468932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/>
            <p:cNvCxnSpPr/>
            <p:nvPr userDrawn="1"/>
          </p:nvCxnSpPr>
          <p:spPr>
            <a:xfrm flipV="1">
              <a:off x="10584193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Прямая соединительная линия 68"/>
            <p:cNvCxnSpPr/>
            <p:nvPr userDrawn="1"/>
          </p:nvCxnSpPr>
          <p:spPr>
            <a:xfrm flipV="1">
              <a:off x="10698761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 userDrawn="1"/>
          </p:nvCxnSpPr>
          <p:spPr>
            <a:xfrm flipV="1">
              <a:off x="10805968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 userDrawn="1"/>
          </p:nvCxnSpPr>
          <p:spPr>
            <a:xfrm flipV="1">
              <a:off x="10920536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1" name="Рисунок 140">
            <a:extLst>
              <a:ext uri="{FF2B5EF4-FFF2-40B4-BE49-F238E27FC236}">
                <a16:creationId xmlns="" xmlns:a16="http://schemas.microsoft.com/office/drawing/2014/main" id="{867E0747-2AE5-4AC7-B6AA-9AD9F7BF52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602" y="1178944"/>
            <a:ext cx="6183396" cy="412226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589" y="-672018"/>
            <a:ext cx="4572180" cy="246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662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+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>
            <a:extLst>
              <a:ext uri="{FF2B5EF4-FFF2-40B4-BE49-F238E27FC236}">
                <a16:creationId xmlns="" xmlns:a16="http://schemas.microsoft.com/office/drawing/2014/main" id="{A336AAA8-2CC7-4048-B61E-4DFFCFADE6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1450" y="1165860"/>
            <a:ext cx="11852910" cy="55149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lnSpc>
                <a:spcPct val="100000"/>
              </a:lnSpc>
              <a:spcBef>
                <a:spcPts val="600"/>
              </a:spcBef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lnSpc>
                <a:spcPct val="100000"/>
              </a:lnSpc>
              <a:spcBef>
                <a:spcPts val="600"/>
              </a:spcBef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lnSpc>
                <a:spcPct val="100000"/>
              </a:lnSpc>
              <a:spcBef>
                <a:spcPts val="600"/>
              </a:spcBef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" y="434425"/>
            <a:ext cx="10860334" cy="55998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92992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="" xmlns:a16="http://schemas.microsoft.com/office/drawing/2014/main" id="{D3705242-639C-4816-B6E8-01005FE983B9}"/>
              </a:ext>
            </a:extLst>
          </p:cNvPr>
          <p:cNvCxnSpPr>
            <a:cxnSpLocks/>
          </p:cNvCxnSpPr>
          <p:nvPr userDrawn="1"/>
        </p:nvCxnSpPr>
        <p:spPr>
          <a:xfrm>
            <a:off x="0" y="163887"/>
            <a:ext cx="10548046" cy="0"/>
          </a:xfrm>
          <a:prstGeom prst="line">
            <a:avLst/>
          </a:prstGeom>
          <a:ln w="9525">
            <a:solidFill>
              <a:srgbClr val="9238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813" y="-309257"/>
            <a:ext cx="2044945" cy="1104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490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2" r:id="rId2"/>
    <p:sldLayoutId id="2147483651" r:id="rId3"/>
    <p:sldLayoutId id="2147483673" r:id="rId4"/>
    <p:sldLayoutId id="2147483661" r:id="rId5"/>
    <p:sldLayoutId id="2147483674" r:id="rId6"/>
    <p:sldLayoutId id="2147483660" r:id="rId7"/>
    <p:sldLayoutId id="2147483675" r:id="rId8"/>
    <p:sldLayoutId id="2147483654" r:id="rId9"/>
    <p:sldLayoutId id="2147483664" r:id="rId10"/>
    <p:sldLayoutId id="2147483658" r:id="rId11"/>
    <p:sldLayoutId id="2147483655" r:id="rId12"/>
    <p:sldLayoutId id="2147483657" r:id="rId13"/>
    <p:sldLayoutId id="2147483663" r:id="rId14"/>
    <p:sldLayoutId id="2147483665" r:id="rId15"/>
    <p:sldLayoutId id="2147483670" r:id="rId16"/>
    <p:sldLayoutId id="2147483667" r:id="rId17"/>
    <p:sldLayoutId id="2147483677" r:id="rId18"/>
    <p:sldLayoutId id="2147483668" r:id="rId19"/>
    <p:sldLayoutId id="2147483669" r:id="rId20"/>
    <p:sldLayoutId id="2147483671" r:id="rId2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mailto:mail@web.com" TargetMode="Externa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DC305344-D381-4977-A435-C8740BF079CE}"/>
              </a:ext>
            </a:extLst>
          </p:cNvPr>
          <p:cNvSpPr/>
          <p:nvPr/>
        </p:nvSpPr>
        <p:spPr>
          <a:xfrm>
            <a:off x="1712804" y="4212406"/>
            <a:ext cx="90588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Санкт-Петербургский государственный университет</a:t>
            </a:r>
          </a:p>
        </p:txBody>
      </p:sp>
    </p:spTree>
    <p:extLst>
      <p:ext uri="{BB962C8B-B14F-4D97-AF65-F5344CB8AC3E}">
        <p14:creationId xmlns:p14="http://schemas.microsoft.com/office/powerpoint/2010/main" val="24246722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3187" y="0"/>
            <a:ext cx="7008813" cy="6858000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59728" y="2057400"/>
            <a:ext cx="4446587" cy="1451610"/>
          </a:xfrm>
        </p:spPr>
        <p:txBody>
          <a:bodyPr/>
          <a:lstStyle/>
          <a:p>
            <a:pPr>
              <a:spcBef>
                <a:spcPts val="2400"/>
              </a:spcBef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Цель</a:t>
            </a:r>
          </a:p>
          <a:p>
            <a:pPr>
              <a:spcBef>
                <a:spcPts val="2400"/>
              </a:spcBef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Аудитория</a:t>
            </a:r>
          </a:p>
          <a:p>
            <a:pPr>
              <a:spcBef>
                <a:spcPts val="2400"/>
              </a:spcBef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Способ демонстрации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4330" y="439420"/>
            <a:ext cx="4663440" cy="1543685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Любая презентация</a:t>
            </a:r>
            <a:br>
              <a:rPr lang="ru-RU" dirty="0"/>
            </a:br>
            <a:r>
              <a:rPr lang="ru-RU" dirty="0"/>
              <a:t>имеет </a:t>
            </a:r>
            <a:br>
              <a:rPr lang="ru-RU" dirty="0"/>
            </a:br>
            <a:r>
              <a:rPr lang="ru-RU" dirty="0"/>
              <a:t>три характеристики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74345" y="2463165"/>
            <a:ext cx="4331970" cy="0"/>
          </a:xfrm>
          <a:prstGeom prst="line">
            <a:avLst/>
          </a:prstGeom>
          <a:ln w="19050">
            <a:solidFill>
              <a:srgbClr val="9238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74345" y="2996952"/>
            <a:ext cx="4331970" cy="0"/>
          </a:xfrm>
          <a:prstGeom prst="line">
            <a:avLst/>
          </a:prstGeom>
          <a:ln w="19050">
            <a:solidFill>
              <a:srgbClr val="9238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15D2A94F-53BA-4683-BF70-4046D140D385}"/>
              </a:ext>
            </a:extLst>
          </p:cNvPr>
          <p:cNvSpPr/>
          <p:nvPr/>
        </p:nvSpPr>
        <p:spPr>
          <a:xfrm>
            <a:off x="474344" y="3673502"/>
            <a:ext cx="4331971" cy="2727297"/>
          </a:xfrm>
          <a:prstGeom prst="rect">
            <a:avLst/>
          </a:prstGeom>
          <a:solidFill>
            <a:srgbClr val="851515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6399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3187" y="0"/>
            <a:ext cx="7008813" cy="685800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4330" y="439420"/>
            <a:ext cx="4663440" cy="1543685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Любая презентация</a:t>
            </a:r>
            <a:br>
              <a:rPr lang="ru-RU" dirty="0"/>
            </a:br>
            <a:r>
              <a:rPr lang="ru-RU" dirty="0"/>
              <a:t>имеет </a:t>
            </a:r>
            <a:br>
              <a:rPr lang="ru-RU" dirty="0"/>
            </a:br>
            <a:r>
              <a:rPr lang="ru-RU" dirty="0"/>
              <a:t>три характеристики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74345" y="1897681"/>
            <a:ext cx="4331970" cy="0"/>
          </a:xfrm>
          <a:prstGeom prst="line">
            <a:avLst/>
          </a:prstGeom>
          <a:ln>
            <a:solidFill>
              <a:srgbClr val="9238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бъект 2"/>
          <p:cNvSpPr txBox="1">
            <a:spLocks/>
          </p:cNvSpPr>
          <p:nvPr/>
        </p:nvSpPr>
        <p:spPr>
          <a:xfrm>
            <a:off x="474345" y="2267752"/>
            <a:ext cx="4331970" cy="378498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Презентации делают не только менеджеры на совещаниях.</a:t>
            </a:r>
            <a:r>
              <a:rPr lang="ru-RU" b="1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>
                <a:solidFill>
                  <a:schemeClr val="tx1">
                    <a:lumMod val="90000"/>
                    <a:lumOff val="10000"/>
                  </a:schemeClr>
                </a:solidFill>
              </a:rPr>
              <a:t>Это полезный навык, который помогает продать, убедить и научить. </a:t>
            </a:r>
            <a:br>
              <a:rPr lang="ru-RU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>
                <a:solidFill>
                  <a:schemeClr val="tx1">
                    <a:lumMod val="90000"/>
                    <a:lumOff val="10000"/>
                  </a:schemeClr>
                </a:solidFill>
              </a:rPr>
              <a:t>С помощью них стартаперы привлекают инвесторов, агенты презентуют продукцию.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Презентации делают не только менеджеры на совещаниях.</a:t>
            </a:r>
            <a:r>
              <a:rPr lang="ru-RU" b="1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>
                <a:solidFill>
                  <a:schemeClr val="tx1">
                    <a:lumMod val="90000"/>
                    <a:lumOff val="10000"/>
                  </a:schemeClr>
                </a:solidFill>
              </a:rPr>
              <a:t>Это полезный навык, который помогает продать, убедить и научить. </a:t>
            </a:r>
            <a:br>
              <a:rPr lang="ru-RU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>
                <a:solidFill>
                  <a:schemeClr val="tx1">
                    <a:lumMod val="90000"/>
                    <a:lumOff val="10000"/>
                  </a:schemeClr>
                </a:solidFill>
              </a:rPr>
              <a:t>С помощью них стартаперы привлекают инвесторов, агенты презентуют продукцию.</a:t>
            </a:r>
          </a:p>
        </p:txBody>
      </p:sp>
    </p:spTree>
    <p:extLst>
      <p:ext uri="{BB962C8B-B14F-4D97-AF65-F5344CB8AC3E}">
        <p14:creationId xmlns:p14="http://schemas.microsoft.com/office/powerpoint/2010/main" val="6236927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"/>
          <a:stretch/>
        </p:blipFill>
        <p:spPr>
          <a:xfrm>
            <a:off x="0" y="0"/>
            <a:ext cx="12192000" cy="5703571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96863" y="5852160"/>
            <a:ext cx="11761787" cy="548640"/>
          </a:xfrm>
        </p:spPr>
        <p:txBody>
          <a:bodyPr/>
          <a:lstStyle/>
          <a:p>
            <a:r>
              <a:rPr lang="ru-RU" sz="16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Отличить хорошую презентацию очень просто: </a:t>
            </a: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она помогает удержать внимание слушателей. </a:t>
            </a:r>
            <a:b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В плохой презентации все в кучу: глаза разбегаются по ярким слайдам, мозг пытается обработать текст, </a:t>
            </a:r>
            <a:b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а в это время спикер что-то бормочет о своем.</a:t>
            </a:r>
          </a:p>
        </p:txBody>
      </p:sp>
    </p:spTree>
    <p:extLst>
      <p:ext uri="{BB962C8B-B14F-4D97-AF65-F5344CB8AC3E}">
        <p14:creationId xmlns:p14="http://schemas.microsoft.com/office/powerpoint/2010/main" val="1429646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: один усеченный угол 29">
            <a:extLst>
              <a:ext uri="{FF2B5EF4-FFF2-40B4-BE49-F238E27FC236}">
                <a16:creationId xmlns="" xmlns:a16="http://schemas.microsoft.com/office/drawing/2014/main" id="{A89C963B-43B4-441E-B8F8-92C70EE86EFD}"/>
              </a:ext>
            </a:extLst>
          </p:cNvPr>
          <p:cNvSpPr/>
          <p:nvPr/>
        </p:nvSpPr>
        <p:spPr>
          <a:xfrm>
            <a:off x="6337934" y="2933048"/>
            <a:ext cx="5570217" cy="546216"/>
          </a:xfrm>
          <a:prstGeom prst="snip1Rect">
            <a:avLst/>
          </a:prstGeom>
          <a:solidFill>
            <a:srgbClr val="8C6E8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: один усеченный угол 29">
            <a:extLst>
              <a:ext uri="{FF2B5EF4-FFF2-40B4-BE49-F238E27FC236}">
                <a16:creationId xmlns="" xmlns:a16="http://schemas.microsoft.com/office/drawing/2014/main" id="{A89C963B-43B4-441E-B8F8-92C70EE86EFD}"/>
              </a:ext>
            </a:extLst>
          </p:cNvPr>
          <p:cNvSpPr/>
          <p:nvPr/>
        </p:nvSpPr>
        <p:spPr>
          <a:xfrm>
            <a:off x="6337934" y="827543"/>
            <a:ext cx="5570217" cy="546216"/>
          </a:xfrm>
          <a:prstGeom prst="snip1Rect">
            <a:avLst/>
          </a:prstGeom>
          <a:solidFill>
            <a:srgbClr val="8C6E8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Текст 2"/>
          <p:cNvSpPr>
            <a:spLocks noGrp="1"/>
          </p:cNvSpPr>
          <p:nvPr>
            <p:ph type="body" sz="half" idx="2"/>
          </p:nvPr>
        </p:nvSpPr>
        <p:spPr>
          <a:xfrm>
            <a:off x="6466072" y="1503733"/>
            <a:ext cx="5242849" cy="109585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Презентация помогает спикеру и менеджеру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на переговорах удерживать внимание и объяснять сложное. Слушателю проще увидеть график,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чем воспринимать статистику на слух.</a:t>
            </a:r>
          </a:p>
        </p:txBody>
      </p:sp>
      <p:sp>
        <p:nvSpPr>
          <p:cNvPr id="22" name="Заголовок 3"/>
          <p:cNvSpPr>
            <a:spLocks noGrp="1"/>
          </p:cNvSpPr>
          <p:nvPr>
            <p:ph type="title"/>
          </p:nvPr>
        </p:nvSpPr>
        <p:spPr>
          <a:xfrm>
            <a:off x="6461831" y="833303"/>
            <a:ext cx="5264342" cy="423998"/>
          </a:xfrm>
        </p:spPr>
        <p:txBody>
          <a:bodyPr/>
          <a:lstStyle/>
          <a:p>
            <a:r>
              <a:rPr lang="ru-RU" b="1" dirty="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Выступать публично</a:t>
            </a:r>
          </a:p>
        </p:txBody>
      </p:sp>
      <p:sp>
        <p:nvSpPr>
          <p:cNvPr id="23" name="Текст 2"/>
          <p:cNvSpPr txBox="1">
            <a:spLocks/>
          </p:cNvSpPr>
          <p:nvPr/>
        </p:nvSpPr>
        <p:spPr>
          <a:xfrm>
            <a:off x="6466072" y="3658215"/>
            <a:ext cx="5242849" cy="133154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Формат слайдов хорошо подходит для инструкций.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Один слайд — одно действие. </a:t>
            </a:r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Обучающие презентации используют преподаватели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в вузах и старшие сотрудники, чтобы обучать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новичков в компании.</a:t>
            </a:r>
          </a:p>
        </p:txBody>
      </p:sp>
      <p:sp>
        <p:nvSpPr>
          <p:cNvPr id="24" name="Заголовок 3"/>
          <p:cNvSpPr txBox="1">
            <a:spLocks/>
          </p:cNvSpPr>
          <p:nvPr/>
        </p:nvSpPr>
        <p:spPr>
          <a:xfrm>
            <a:off x="6461831" y="2987784"/>
            <a:ext cx="5264342" cy="4914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>
                <a:solidFill>
                  <a:srgbClr val="923826"/>
                </a:solidFill>
              </a:rPr>
              <a:t>Обучать</a:t>
            </a:r>
          </a:p>
        </p:txBody>
      </p:sp>
      <p:sp>
        <p:nvSpPr>
          <p:cNvPr id="25" name="Заголовок 1">
            <a:extLst>
              <a:ext uri="{FF2B5EF4-FFF2-40B4-BE49-F238E27FC236}">
                <a16:creationId xmlns="" xmlns:a16="http://schemas.microsoft.com/office/drawing/2014/main" id="{49F9CF18-C407-4AAC-8B70-9BDC4BB90AFB}"/>
              </a:ext>
            </a:extLst>
          </p:cNvPr>
          <p:cNvSpPr txBox="1">
            <a:spLocks/>
          </p:cNvSpPr>
          <p:nvPr/>
        </p:nvSpPr>
        <p:spPr>
          <a:xfrm>
            <a:off x="10843468" y="6048105"/>
            <a:ext cx="1064683" cy="39000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18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spbu.ru</a:t>
            </a:r>
            <a:endParaRPr lang="ru-RU" sz="1800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="" xmlns:a16="http://schemas.microsoft.com/office/drawing/2014/main" id="{0DDB67C1-0B0A-4384-AC64-B288FD0ABB2D}"/>
              </a:ext>
            </a:extLst>
          </p:cNvPr>
          <p:cNvCxnSpPr>
            <a:cxnSpLocks/>
          </p:cNvCxnSpPr>
          <p:nvPr/>
        </p:nvCxnSpPr>
        <p:spPr>
          <a:xfrm>
            <a:off x="0" y="6438110"/>
            <a:ext cx="11791311" cy="0"/>
          </a:xfrm>
          <a:prstGeom prst="line">
            <a:avLst/>
          </a:prstGeom>
          <a:ln w="28575">
            <a:solidFill>
              <a:srgbClr val="AE646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350" y="0"/>
            <a:ext cx="59817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4158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: один усеченный угол 29">
            <a:extLst>
              <a:ext uri="{FF2B5EF4-FFF2-40B4-BE49-F238E27FC236}">
                <a16:creationId xmlns="" xmlns:a16="http://schemas.microsoft.com/office/drawing/2014/main" id="{A89C963B-43B4-441E-B8F8-92C70EE86EFD}"/>
              </a:ext>
            </a:extLst>
          </p:cNvPr>
          <p:cNvSpPr/>
          <p:nvPr/>
        </p:nvSpPr>
        <p:spPr>
          <a:xfrm>
            <a:off x="6337934" y="2933048"/>
            <a:ext cx="5570217" cy="546216"/>
          </a:xfrm>
          <a:prstGeom prst="snip1Rect">
            <a:avLst/>
          </a:prstGeom>
          <a:solidFill>
            <a:srgbClr val="8C6E8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: один усеченный угол 29">
            <a:extLst>
              <a:ext uri="{FF2B5EF4-FFF2-40B4-BE49-F238E27FC236}">
                <a16:creationId xmlns="" xmlns:a16="http://schemas.microsoft.com/office/drawing/2014/main" id="{A89C963B-43B4-441E-B8F8-92C70EE86EFD}"/>
              </a:ext>
            </a:extLst>
          </p:cNvPr>
          <p:cNvSpPr/>
          <p:nvPr/>
        </p:nvSpPr>
        <p:spPr>
          <a:xfrm>
            <a:off x="6337934" y="827543"/>
            <a:ext cx="5570217" cy="546216"/>
          </a:xfrm>
          <a:prstGeom prst="snip1Rect">
            <a:avLst/>
          </a:prstGeom>
          <a:solidFill>
            <a:srgbClr val="8C6E8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Текст 2"/>
          <p:cNvSpPr>
            <a:spLocks noGrp="1"/>
          </p:cNvSpPr>
          <p:nvPr>
            <p:ph type="body" sz="half" idx="2"/>
          </p:nvPr>
        </p:nvSpPr>
        <p:spPr>
          <a:xfrm>
            <a:off x="6466072" y="1503733"/>
            <a:ext cx="5242849" cy="109585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Презентация помогает спикеру и менеджеру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на переговорах удерживать внимание и объяснять сложное. Слушателю проще увидеть график,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чем воспринимать статистику на слух.</a:t>
            </a:r>
          </a:p>
        </p:txBody>
      </p:sp>
      <p:sp>
        <p:nvSpPr>
          <p:cNvPr id="22" name="Заголовок 3"/>
          <p:cNvSpPr>
            <a:spLocks noGrp="1"/>
          </p:cNvSpPr>
          <p:nvPr>
            <p:ph type="title"/>
          </p:nvPr>
        </p:nvSpPr>
        <p:spPr>
          <a:xfrm>
            <a:off x="6461831" y="833303"/>
            <a:ext cx="5264342" cy="423998"/>
          </a:xfrm>
        </p:spPr>
        <p:txBody>
          <a:bodyPr/>
          <a:lstStyle/>
          <a:p>
            <a:r>
              <a:rPr lang="ru-RU" b="1" dirty="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Выступать публично</a:t>
            </a:r>
          </a:p>
        </p:txBody>
      </p:sp>
      <p:sp>
        <p:nvSpPr>
          <p:cNvPr id="23" name="Текст 2"/>
          <p:cNvSpPr txBox="1">
            <a:spLocks/>
          </p:cNvSpPr>
          <p:nvPr/>
        </p:nvSpPr>
        <p:spPr>
          <a:xfrm>
            <a:off x="6466072" y="3658215"/>
            <a:ext cx="5242849" cy="133154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Формат слайдов хорошо подходит для инструкций.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Один слайд — одно действие. </a:t>
            </a:r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Обучающие презентации используют преподаватели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в вузах и старшие сотрудники, чтобы обучать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новичков в компании.</a:t>
            </a:r>
          </a:p>
        </p:txBody>
      </p:sp>
      <p:sp>
        <p:nvSpPr>
          <p:cNvPr id="24" name="Заголовок 3"/>
          <p:cNvSpPr txBox="1">
            <a:spLocks/>
          </p:cNvSpPr>
          <p:nvPr/>
        </p:nvSpPr>
        <p:spPr>
          <a:xfrm>
            <a:off x="6461831" y="2987784"/>
            <a:ext cx="5264342" cy="4914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>
                <a:solidFill>
                  <a:srgbClr val="923826"/>
                </a:solidFill>
              </a:rPr>
              <a:t>Обучать</a:t>
            </a:r>
          </a:p>
        </p:txBody>
      </p:sp>
      <p:sp>
        <p:nvSpPr>
          <p:cNvPr id="25" name="Заголовок 1">
            <a:extLst>
              <a:ext uri="{FF2B5EF4-FFF2-40B4-BE49-F238E27FC236}">
                <a16:creationId xmlns="" xmlns:a16="http://schemas.microsoft.com/office/drawing/2014/main" id="{49F9CF18-C407-4AAC-8B70-9BDC4BB90AFB}"/>
              </a:ext>
            </a:extLst>
          </p:cNvPr>
          <p:cNvSpPr txBox="1">
            <a:spLocks/>
          </p:cNvSpPr>
          <p:nvPr/>
        </p:nvSpPr>
        <p:spPr>
          <a:xfrm>
            <a:off x="10843468" y="6048105"/>
            <a:ext cx="1064683" cy="39000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18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spbu.ru</a:t>
            </a:r>
            <a:endParaRPr lang="ru-RU" sz="1800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="" xmlns:a16="http://schemas.microsoft.com/office/drawing/2014/main" id="{0DDB67C1-0B0A-4384-AC64-B288FD0ABB2D}"/>
              </a:ext>
            </a:extLst>
          </p:cNvPr>
          <p:cNvCxnSpPr>
            <a:cxnSpLocks/>
          </p:cNvCxnSpPr>
          <p:nvPr/>
        </p:nvCxnSpPr>
        <p:spPr>
          <a:xfrm>
            <a:off x="0" y="6438110"/>
            <a:ext cx="11791311" cy="0"/>
          </a:xfrm>
          <a:prstGeom prst="line">
            <a:avLst/>
          </a:prstGeom>
          <a:ln w="28575">
            <a:solidFill>
              <a:srgbClr val="AE646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43672" y="-1"/>
            <a:ext cx="2866103" cy="365821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703710"/>
            <a:ext cx="3429000" cy="315429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89158" y="3703710"/>
            <a:ext cx="2520617" cy="3154290"/>
          </a:xfrm>
          <a:prstGeom prst="rect">
            <a:avLst/>
          </a:prstGeom>
        </p:spPr>
      </p:pic>
      <p:pic>
        <p:nvPicPr>
          <p:cNvPr id="28" name="Рисунок 27"/>
          <p:cNvPicPr>
            <a:picLocks noGrp="1" noChangeAspect="1"/>
          </p:cNvPicPr>
          <p:nvPr>
            <p:ph type="pic"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8709" y="0"/>
            <a:ext cx="3090800" cy="3658214"/>
          </a:xfrm>
        </p:spPr>
      </p:pic>
    </p:spTree>
    <p:extLst>
      <p:ext uri="{BB962C8B-B14F-4D97-AF65-F5344CB8AC3E}">
        <p14:creationId xmlns:p14="http://schemas.microsoft.com/office/powerpoint/2010/main" val="17179240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: один усеченный угол 29">
            <a:extLst>
              <a:ext uri="{FF2B5EF4-FFF2-40B4-BE49-F238E27FC236}">
                <a16:creationId xmlns="" xmlns:a16="http://schemas.microsoft.com/office/drawing/2014/main" id="{A89C963B-43B4-441E-B8F8-92C70EE86EFD}"/>
              </a:ext>
            </a:extLst>
          </p:cNvPr>
          <p:cNvSpPr/>
          <p:nvPr/>
        </p:nvSpPr>
        <p:spPr>
          <a:xfrm>
            <a:off x="5778465" y="827543"/>
            <a:ext cx="5570217" cy="546216"/>
          </a:xfrm>
          <a:prstGeom prst="snip1Rect">
            <a:avLst/>
          </a:prstGeom>
          <a:solidFill>
            <a:srgbClr val="8C6E8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: один усеченный угол 29">
            <a:extLst>
              <a:ext uri="{FF2B5EF4-FFF2-40B4-BE49-F238E27FC236}">
                <a16:creationId xmlns="" xmlns:a16="http://schemas.microsoft.com/office/drawing/2014/main" id="{A89C963B-43B4-441E-B8F8-92C70EE86EFD}"/>
              </a:ext>
            </a:extLst>
          </p:cNvPr>
          <p:cNvSpPr/>
          <p:nvPr/>
        </p:nvSpPr>
        <p:spPr>
          <a:xfrm>
            <a:off x="75497" y="827543"/>
            <a:ext cx="5129549" cy="546216"/>
          </a:xfrm>
          <a:prstGeom prst="snip1Rect">
            <a:avLst/>
          </a:prstGeom>
          <a:solidFill>
            <a:srgbClr val="8C6E8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Текст 2"/>
          <p:cNvSpPr>
            <a:spLocks noGrp="1"/>
          </p:cNvSpPr>
          <p:nvPr>
            <p:ph type="body" sz="half" idx="2"/>
          </p:nvPr>
        </p:nvSpPr>
        <p:spPr>
          <a:xfrm>
            <a:off x="305903" y="1503733"/>
            <a:ext cx="5242849" cy="109585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Презентация помогает спикеру и менеджеру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на переговорах удерживать внимание и объяснять сложное. Слушателю проще увидеть график,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чем воспринимать статистику на слух.</a:t>
            </a:r>
          </a:p>
        </p:txBody>
      </p:sp>
      <p:sp>
        <p:nvSpPr>
          <p:cNvPr id="22" name="Заголовок 3"/>
          <p:cNvSpPr>
            <a:spLocks noGrp="1"/>
          </p:cNvSpPr>
          <p:nvPr>
            <p:ph type="title"/>
          </p:nvPr>
        </p:nvSpPr>
        <p:spPr>
          <a:xfrm>
            <a:off x="319974" y="873495"/>
            <a:ext cx="4318464" cy="423998"/>
          </a:xfrm>
        </p:spPr>
        <p:txBody>
          <a:bodyPr/>
          <a:lstStyle/>
          <a:p>
            <a:r>
              <a:rPr lang="ru-RU" b="1" dirty="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Выступать публично</a:t>
            </a:r>
          </a:p>
        </p:txBody>
      </p:sp>
      <p:sp>
        <p:nvSpPr>
          <p:cNvPr id="23" name="Текст 2"/>
          <p:cNvSpPr txBox="1">
            <a:spLocks/>
          </p:cNvSpPr>
          <p:nvPr/>
        </p:nvSpPr>
        <p:spPr>
          <a:xfrm>
            <a:off x="5906603" y="1552710"/>
            <a:ext cx="5242849" cy="133154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Формат слайдов хорошо подходит для инструкций.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Один слайд — одно действие. </a:t>
            </a:r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Обучающие презентации используют преподаватели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в вузах и старшие сотрудники, чтобы обучать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новичков в компании.</a:t>
            </a:r>
          </a:p>
        </p:txBody>
      </p:sp>
      <p:sp>
        <p:nvSpPr>
          <p:cNvPr id="24" name="Заголовок 3"/>
          <p:cNvSpPr txBox="1">
            <a:spLocks/>
          </p:cNvSpPr>
          <p:nvPr/>
        </p:nvSpPr>
        <p:spPr>
          <a:xfrm>
            <a:off x="5902362" y="882279"/>
            <a:ext cx="5264342" cy="4914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>
                <a:solidFill>
                  <a:srgbClr val="923826"/>
                </a:solidFill>
              </a:rPr>
              <a:t>Обучать</a:t>
            </a: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="" xmlns:a16="http://schemas.microsoft.com/office/drawing/2014/main" id="{0DDB67C1-0B0A-4384-AC64-B288FD0ABB2D}"/>
              </a:ext>
            </a:extLst>
          </p:cNvPr>
          <p:cNvCxnSpPr>
            <a:cxnSpLocks/>
          </p:cNvCxnSpPr>
          <p:nvPr/>
        </p:nvCxnSpPr>
        <p:spPr>
          <a:xfrm>
            <a:off x="0" y="6246823"/>
            <a:ext cx="12192000" cy="0"/>
          </a:xfrm>
          <a:prstGeom prst="line">
            <a:avLst/>
          </a:prstGeom>
          <a:ln w="28575">
            <a:solidFill>
              <a:srgbClr val="AE646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45714" y="3297871"/>
            <a:ext cx="4123928" cy="27792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/>
          <a:stretch/>
        </p:blipFill>
        <p:spPr>
          <a:xfrm>
            <a:off x="0" y="3297102"/>
            <a:ext cx="3404938" cy="277369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59079" y="3297102"/>
            <a:ext cx="2117558" cy="2773690"/>
          </a:xfrm>
          <a:prstGeom prst="rect">
            <a:avLst/>
          </a:prstGeom>
        </p:spPr>
      </p:pic>
      <p:pic>
        <p:nvPicPr>
          <p:cNvPr id="15" name="Рисунок 14"/>
          <p:cNvPicPr>
            <a:picLocks noGrp="1" noChangeAspect="1"/>
          </p:cNvPicPr>
          <p:nvPr>
            <p:ph type="pic"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1"/>
          <a:stretch/>
        </p:blipFill>
        <p:spPr>
          <a:xfrm>
            <a:off x="9838719" y="3278878"/>
            <a:ext cx="2377094" cy="2798285"/>
          </a:xfrm>
        </p:spPr>
      </p:pic>
    </p:spTree>
    <p:extLst>
      <p:ext uri="{BB962C8B-B14F-4D97-AF65-F5344CB8AC3E}">
        <p14:creationId xmlns:p14="http://schemas.microsoft.com/office/powerpoint/2010/main" val="38774329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8578" y="554439"/>
            <a:ext cx="11670894" cy="457727"/>
          </a:xfrm>
          <a:prstGeom prst="rect">
            <a:avLst/>
          </a:prstGeom>
        </p:spPr>
        <p:txBody>
          <a:bodyPr/>
          <a:lstStyle/>
          <a:p>
            <a:r>
              <a:rPr lang="ru-RU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О презентациях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11"/>
          </p:nvPr>
        </p:nvSpPr>
        <p:spPr>
          <a:xfrm>
            <a:off x="8086725" y="2773032"/>
            <a:ext cx="3509010" cy="2210447"/>
          </a:xfrm>
        </p:spPr>
        <p:txBody>
          <a:bodyPr/>
          <a:lstStyle/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Хорошая презентация </a:t>
            </a:r>
            <a:b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начинается с вопросов </a:t>
            </a:r>
            <a:b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самому себе. 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Самую важную часть вы можете сделать в блокноте, даже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не включая компьютер. 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Сначала вы выбираете тему, определяете цель, распределяете аргументы в нужном порядке.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И только теперь можно открыть программу и поискать картинки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для презентации.</a:t>
            </a:r>
          </a:p>
        </p:txBody>
      </p:sp>
      <p:sp>
        <p:nvSpPr>
          <p:cNvPr id="6" name="Текст 3"/>
          <p:cNvSpPr>
            <a:spLocks noGrp="1"/>
          </p:cNvSpPr>
          <p:nvPr>
            <p:ph type="body" sz="half" idx="12"/>
          </p:nvPr>
        </p:nvSpPr>
        <p:spPr>
          <a:xfrm>
            <a:off x="479376" y="3521697"/>
            <a:ext cx="7148645" cy="3021978"/>
          </a:xfrm>
        </p:spPr>
        <p:txBody>
          <a:bodyPr/>
          <a:lstStyle/>
          <a:p>
            <a:pPr algn="just"/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Чтобы сделать хорошую презентацию, не нужно уметь рисовать, владеть </a:t>
            </a:r>
            <a:r>
              <a:rPr lang="ru-RU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фотошопом</a:t>
            </a: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и тратить часы на сборку слайдов. </a:t>
            </a:r>
          </a:p>
          <a:p>
            <a:pPr algn="just"/>
            <a:r>
              <a:rPr lang="ru-RU" b="1" spc="-2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Хорошая презентация — это прежде </a:t>
            </a:r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всего </a:t>
            </a:r>
            <a:r>
              <a:rPr lang="ru-RU" b="1" spc="-2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внятное изложение и хорошая подача</a:t>
            </a: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Это одинаково работает в публичных выступлениях и презентациях на сайтах.</a:t>
            </a:r>
          </a:p>
          <a:p>
            <a:pPr algn="just"/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Чтобы сделать хорошую презентацию, не нужно уметь рисовать, владеть </a:t>
            </a:r>
            <a:r>
              <a:rPr lang="ru-RU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фотошопом</a:t>
            </a: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и тратить часы на сборку слайдов. </a:t>
            </a:r>
          </a:p>
          <a:p>
            <a:pPr algn="just"/>
            <a:r>
              <a:rPr lang="ru-RU" b="1" spc="-2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Хорошая презентация — это внятное изложение и хорошая подача </a:t>
            </a:r>
            <a:r>
              <a:rPr lang="ru-RU" spc="-2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прежде </a:t>
            </a: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всего. Это одинаково работает в публичных выступлениях и презентациях на сайтах.</a:t>
            </a:r>
          </a:p>
          <a:p>
            <a:pPr algn="just"/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759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11"/>
          </p:nvPr>
        </p:nvSpPr>
        <p:spPr>
          <a:xfrm>
            <a:off x="8055142" y="1483200"/>
            <a:ext cx="3368842" cy="2210447"/>
          </a:xfrm>
        </p:spPr>
        <p:txBody>
          <a:bodyPr/>
          <a:lstStyle/>
          <a:p>
            <a:pPr algn="just"/>
            <a:r>
              <a:rPr lang="ru-RU" b="1" spc="-3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Хорошая презентация начинается </a:t>
            </a:r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 вопросов самому себе. </a:t>
            </a:r>
          </a:p>
          <a:p>
            <a:pPr algn="just"/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Самую важную часть вы можете </a:t>
            </a:r>
            <a:r>
              <a:rPr lang="ru-RU" spc="-4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сделать в блокноте, даже не включая </a:t>
            </a: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компьютер. </a:t>
            </a:r>
          </a:p>
          <a:p>
            <a:pPr algn="just"/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Сначала вы выбираете тему, определяете цель, распределяете аргументы в нужном порядке.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И только теперь можно открыть программу и поискать картинки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для презентации.</a:t>
            </a:r>
          </a:p>
          <a:p>
            <a:pPr algn="just"/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Самую важную часть вы можете </a:t>
            </a:r>
            <a:r>
              <a:rPr lang="ru-RU" spc="-4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сделать в блокноте, даже не включая </a:t>
            </a: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компьютер. </a:t>
            </a:r>
          </a:p>
          <a:p>
            <a:pPr algn="just"/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Самую важную часть вы можете </a:t>
            </a:r>
            <a:r>
              <a:rPr lang="ru-RU" spc="-4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сделать в блокноте, даже не включая </a:t>
            </a: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компьютер. </a:t>
            </a:r>
          </a:p>
          <a:p>
            <a:pPr algn="just"/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12"/>
          </p:nvPr>
        </p:nvSpPr>
        <p:spPr>
          <a:xfrm>
            <a:off x="479376" y="3521697"/>
            <a:ext cx="7148645" cy="3021978"/>
          </a:xfrm>
        </p:spPr>
        <p:txBody>
          <a:bodyPr/>
          <a:lstStyle/>
          <a:p>
            <a:pPr algn="just"/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Чтобы сделать хорошую презентацию, не нужно уметь рисовать, владеть </a:t>
            </a:r>
            <a:r>
              <a:rPr lang="ru-RU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фотошопом</a:t>
            </a: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и тратить часы на сборку слайдов. </a:t>
            </a:r>
          </a:p>
          <a:p>
            <a:pPr algn="just"/>
            <a:r>
              <a:rPr lang="ru-RU" b="1" spc="-2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Хорошая презентация — это прежде </a:t>
            </a:r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всего </a:t>
            </a:r>
            <a:r>
              <a:rPr lang="ru-RU" b="1" spc="-2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внятное изложение и хорошая подача</a:t>
            </a: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Это одинаково работает в публичных выступлениях и презентациях на сайтах.</a:t>
            </a:r>
          </a:p>
          <a:p>
            <a:pPr algn="just"/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Чтобы сделать хорошую презентацию, не нужно уметь рисовать, владеть </a:t>
            </a:r>
            <a:r>
              <a:rPr lang="ru-RU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фотошопом</a:t>
            </a: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и тратить часы на сборку слайдов. </a:t>
            </a:r>
          </a:p>
          <a:p>
            <a:pPr algn="just"/>
            <a:r>
              <a:rPr lang="ru-RU" b="1" spc="-2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Хорошая презентация — это внятное изложение и хорошая подача </a:t>
            </a:r>
            <a:r>
              <a:rPr lang="ru-RU" spc="-2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прежде </a:t>
            </a: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всего. Это одинаково работает в публичных выступлениях и презентациях на сайтах.</a:t>
            </a:r>
          </a:p>
          <a:p>
            <a:pPr algn="just"/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48578" y="554439"/>
            <a:ext cx="11670894" cy="457727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О презентациях</a:t>
            </a:r>
          </a:p>
        </p:txBody>
      </p:sp>
    </p:spTree>
    <p:extLst>
      <p:ext uri="{BB962C8B-B14F-4D97-AF65-F5344CB8AC3E}">
        <p14:creationId xmlns:p14="http://schemas.microsoft.com/office/powerpoint/2010/main" val="37133518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4330" y="439420"/>
            <a:ext cx="5863590" cy="640715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Слайд с диаграммой</a:t>
            </a: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321171351"/>
              </p:ext>
            </p:extLst>
          </p:nvPr>
        </p:nvGraphicFramePr>
        <p:xfrm>
          <a:off x="358776" y="1388744"/>
          <a:ext cx="5419089" cy="5057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6408922" y="1285875"/>
            <a:ext cx="5575433" cy="5046345"/>
          </a:xfrm>
        </p:spPr>
        <p:txBody>
          <a:bodyPr/>
          <a:lstStyle/>
          <a:p>
            <a:r>
              <a:rPr lang="ru-RU" b="1" dirty="0">
                <a:solidFill>
                  <a:srgbClr val="923826"/>
                </a:solidFill>
              </a:rPr>
              <a:t>Определите цель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Хорошая презентация меняет сложившуюся картину мира.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Например, люди начинают бережнее относиться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к окружающей среде или бегут за новым смартфоном. 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Цель не обязательно должна быть амбициозной,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главное — конкретной.</a:t>
            </a:r>
          </a:p>
          <a:p>
            <a:endParaRPr lang="ru-RU" dirty="0"/>
          </a:p>
          <a:p>
            <a:r>
              <a:rPr lang="ru-RU" b="1" dirty="0">
                <a:solidFill>
                  <a:srgbClr val="923826"/>
                </a:solidFill>
              </a:rPr>
              <a:t>Абстрактная цель</a:t>
            </a:r>
            <a:r>
              <a:rPr lang="ru-RU" dirty="0"/>
              <a:t>		</a:t>
            </a: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Хорошо выступить.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			Продать товар.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			Показать, что товар хорош.</a:t>
            </a:r>
          </a:p>
          <a:p>
            <a:pPr>
              <a:spcBef>
                <a:spcPts val="2400"/>
              </a:spcBef>
            </a:pPr>
            <a:r>
              <a:rPr lang="ru-RU" b="1" dirty="0">
                <a:solidFill>
                  <a:srgbClr val="923826"/>
                </a:solidFill>
              </a:rPr>
              <a:t>Конкретная цель	</a:t>
            </a: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Убедить, что новая модель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		потребляет на 20</a:t>
            </a:r>
            <a:r>
              <a:rPr lang="ru-RU" sz="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% бензина меньше.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		Доказать, что продажи падают,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		но это нормально.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		Убедить хозяев водить своих животных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		 на ежегодную вакцинацию.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486525" y="3737610"/>
            <a:ext cx="1708785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486525" y="4966325"/>
            <a:ext cx="1605915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04601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4330" y="439420"/>
            <a:ext cx="5863590" cy="640715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Слайд с диаграммой</a:t>
            </a: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84438683"/>
              </p:ext>
            </p:extLst>
          </p:nvPr>
        </p:nvGraphicFramePr>
        <p:xfrm>
          <a:off x="322682" y="1454919"/>
          <a:ext cx="11558503" cy="4867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50093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DC305344-D381-4977-A435-C8740BF079CE}"/>
              </a:ext>
            </a:extLst>
          </p:cNvPr>
          <p:cNvSpPr/>
          <p:nvPr/>
        </p:nvSpPr>
        <p:spPr>
          <a:xfrm>
            <a:off x="1712804" y="4212406"/>
            <a:ext cx="90588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Санкт-Петербургский государственный университет</a:t>
            </a:r>
          </a:p>
        </p:txBody>
      </p:sp>
    </p:spTree>
    <p:extLst>
      <p:ext uri="{BB962C8B-B14F-4D97-AF65-F5344CB8AC3E}">
        <p14:creationId xmlns:p14="http://schemas.microsoft.com/office/powerpoint/2010/main" val="5958426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15D2A94F-53BA-4683-BF70-4046D140D385}"/>
              </a:ext>
            </a:extLst>
          </p:cNvPr>
          <p:cNvSpPr/>
          <p:nvPr/>
        </p:nvSpPr>
        <p:spPr>
          <a:xfrm>
            <a:off x="102869" y="4560570"/>
            <a:ext cx="11972926" cy="1966562"/>
          </a:xfrm>
          <a:prstGeom prst="rect">
            <a:avLst/>
          </a:prstGeom>
          <a:solidFill>
            <a:srgbClr val="851515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48577" y="1603363"/>
            <a:ext cx="2208133" cy="285596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Сформулируйте тему</a:t>
            </a:r>
          </a:p>
          <a:p>
            <a:pPr marL="216000">
              <a:spcBef>
                <a:spcPts val="600"/>
              </a:spcBef>
            </a:pP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Трудно слушать собеседника, который перескакивает </a:t>
            </a:r>
            <a:b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 одного на другое, поэтому </a:t>
            </a:r>
            <a:b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у презентации должна быть только одна тема. Иначе получится долгий рассказ </a:t>
            </a:r>
            <a:b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ни о чем. Тема должна быть достаточно узкой, чтобы </a:t>
            </a:r>
            <a:b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в конце предложить решение проблемы. Сужайте тему до тех пор, пока презентацию нельзя будет изложить в десяти коротких пунктах.</a:t>
            </a:r>
          </a:p>
          <a:p>
            <a:pPr marL="216000">
              <a:spcBef>
                <a:spcPts val="600"/>
              </a:spcBef>
            </a:pPr>
            <a:r>
              <a:rPr lang="ru-RU" sz="900" b="1" dirty="0">
                <a:solidFill>
                  <a:srgbClr val="923826"/>
                </a:solidFill>
              </a:rPr>
              <a:t>Определить хорошую тему легко — она сама подсказывает структуру выступления.</a:t>
            </a:r>
            <a:endParaRPr lang="ru-RU" sz="800" b="1" dirty="0">
              <a:solidFill>
                <a:srgbClr val="923826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11"/>
          </p:nvPr>
        </p:nvSpPr>
        <p:spPr>
          <a:xfrm>
            <a:off x="2711623" y="1603362"/>
            <a:ext cx="2846965" cy="1753449"/>
          </a:xfrm>
        </p:spPr>
        <p:txBody>
          <a:bodyPr/>
          <a:lstStyle/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Определите цель</a:t>
            </a:r>
          </a:p>
          <a:p>
            <a:pPr>
              <a:spcBef>
                <a:spcPts val="600"/>
              </a:spcBef>
            </a:pP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Хорошая презентация меняет сложившуюся картину мира. Например, люди начинают бережнее относиться к окружающей среде </a:t>
            </a:r>
            <a:b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или бегут за новым смартфоном. </a:t>
            </a:r>
          </a:p>
          <a:p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Цель не обязательно должна быть амбициозной, главное — конкретной.</a:t>
            </a:r>
          </a:p>
          <a:p>
            <a:endParaRPr lang="ru-RU" sz="900" dirty="0"/>
          </a:p>
          <a:p>
            <a:r>
              <a:rPr lang="ru-RU" sz="900" b="1" dirty="0">
                <a:solidFill>
                  <a:srgbClr val="923826"/>
                </a:solidFill>
              </a:rPr>
              <a:t>Хорошая цель презентации </a:t>
            </a:r>
            <a:br>
              <a:rPr lang="ru-RU" sz="900" b="1" dirty="0">
                <a:solidFill>
                  <a:srgbClr val="923826"/>
                </a:solidFill>
              </a:rPr>
            </a:br>
            <a:r>
              <a:rPr lang="ru-RU" sz="900" b="1" dirty="0">
                <a:solidFill>
                  <a:srgbClr val="923826"/>
                </a:solidFill>
              </a:rPr>
              <a:t>начинается с вопроса: </a:t>
            </a:r>
          </a:p>
          <a:p>
            <a:r>
              <a:rPr lang="ru-RU" sz="900" b="1" dirty="0">
                <a:solidFill>
                  <a:srgbClr val="923826"/>
                </a:solidFill>
              </a:rPr>
              <a:t>что я хочу изменить </a:t>
            </a:r>
            <a:br>
              <a:rPr lang="ru-RU" sz="900" b="1" dirty="0">
                <a:solidFill>
                  <a:srgbClr val="923826"/>
                </a:solidFill>
              </a:rPr>
            </a:br>
            <a:r>
              <a:rPr lang="ru-RU" sz="900" b="1" dirty="0">
                <a:solidFill>
                  <a:srgbClr val="923826"/>
                </a:solidFill>
              </a:rPr>
              <a:t>в поведении слушателей?</a:t>
            </a:r>
            <a:endParaRPr lang="ru-RU" sz="800" b="1" dirty="0">
              <a:solidFill>
                <a:srgbClr val="923826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12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Продумайте сценарий</a:t>
            </a:r>
          </a:p>
          <a:p>
            <a:pPr>
              <a:spcBef>
                <a:spcPts val="600"/>
              </a:spcBef>
            </a:pP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Цель презентации — это то, что вы хотите изменить в голове слушателя, </a:t>
            </a:r>
            <a:b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а сценарий — это то, как вы придете к этим изменениям.</a:t>
            </a:r>
          </a:p>
          <a:p>
            <a:pPr>
              <a:spcBef>
                <a:spcPts val="600"/>
              </a:spcBef>
            </a:pP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Представьте, что вы сочиняете историю. Слушателя надо заинтриговать, </a:t>
            </a:r>
            <a:b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придумать интересного героя, провести его через трудности к успешному финалу. </a:t>
            </a:r>
            <a:b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и есть базовая структура любого текста и презентации.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half" idx="13"/>
          </p:nvPr>
        </p:nvSpPr>
        <p:spPr>
          <a:xfrm>
            <a:off x="5879975" y="2780929"/>
            <a:ext cx="3312151" cy="1013832"/>
          </a:xfrm>
        </p:spPr>
        <p:txBody>
          <a:bodyPr/>
          <a:lstStyle/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Покажите примеры</a:t>
            </a:r>
          </a:p>
          <a:p>
            <a:pPr>
              <a:spcBef>
                <a:spcPts val="600"/>
              </a:spcBef>
            </a:pP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Меньше теории — больше жизни. </a:t>
            </a:r>
            <a:b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Показывайте, как работает ваш продукт </a:t>
            </a:r>
            <a:b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и как им пользуются люди.</a:t>
            </a:r>
          </a:p>
          <a:p>
            <a:pPr>
              <a:spcBef>
                <a:spcPts val="600"/>
              </a:spcBef>
            </a:pP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Реальные истории людей, скриншоты программ </a:t>
            </a:r>
            <a:b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и живые фотографии продукта смотрятся убедительнее, чем сухой текст и фотографии </a:t>
            </a:r>
            <a:b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 </a:t>
            </a:r>
            <a:r>
              <a:rPr lang="ru-RU" sz="9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фотостоков</a:t>
            </a: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Чередуйте слайды</a:t>
            </a:r>
          </a:p>
          <a:p>
            <a:pPr>
              <a:spcBef>
                <a:spcPts val="600"/>
              </a:spcBef>
            </a:pP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Презентация — как текст. </a:t>
            </a:r>
          </a:p>
          <a:p>
            <a:pPr>
              <a:spcBef>
                <a:spcPts val="600"/>
              </a:spcBef>
            </a:pP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Если текст состоит из предложений одинаковой длины и одного вида, читать будет скучно. Нет ритма. </a:t>
            </a:r>
          </a:p>
          <a:p>
            <a:pPr>
              <a:spcBef>
                <a:spcPts val="600"/>
              </a:spcBef>
            </a:pP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Поэтому чередуйте текстовые слайды </a:t>
            </a:r>
            <a:b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9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и слайды с изображениями, добавляйте графики. Иногда можно и пошутить.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half" idx="16"/>
          </p:nvPr>
        </p:nvSpPr>
        <p:spPr>
          <a:xfrm>
            <a:off x="2691857" y="4748463"/>
            <a:ext cx="8614611" cy="1589069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Плохое выступление заканчивается так: </a:t>
            </a:r>
            <a:r>
              <a:rPr lang="ru-RU" sz="1400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«Это все, теперь вопросы». </a:t>
            </a: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/>
            </a:r>
            <a:b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Так вы оставляете слушателя наедине с его мыслями.</a:t>
            </a:r>
          </a:p>
          <a:p>
            <a:pPr>
              <a:spcBef>
                <a:spcPts val="600"/>
              </a:spcBef>
            </a:pPr>
            <a:r>
              <a:rPr lang="ru-RU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Хорошая презентация дает четкую инструкцию, что делать дальше. </a:t>
            </a: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/>
            </a:r>
            <a:b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не обязательно призыв к действию. В конце можно еще раз пройтись по выводам, подчеркнуть основной тезис или сказать, где взять дополнительную информацию.</a:t>
            </a:r>
          </a:p>
          <a:p>
            <a:pPr>
              <a:spcBef>
                <a:spcPts val="600"/>
              </a:spcBef>
            </a:pPr>
            <a:r>
              <a:rPr lang="ru-RU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Заканчивайте инструкцией или выводом.</a:t>
            </a: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54330" y="571183"/>
            <a:ext cx="11567160" cy="583248"/>
          </a:xfrm>
          <a:prstGeom prst="rect">
            <a:avLst/>
          </a:prstGeom>
        </p:spPr>
        <p:txBody>
          <a:bodyPr/>
          <a:lstStyle/>
          <a:p>
            <a:r>
              <a:rPr lang="ru-RU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Подсказки, чтобы сделать отличную презентацию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52" y="4710814"/>
            <a:ext cx="1581702" cy="1581702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445770" y="1234440"/>
            <a:ext cx="262890" cy="262890"/>
          </a:xfrm>
          <a:prstGeom prst="ellipse">
            <a:avLst/>
          </a:prstGeom>
          <a:solidFill>
            <a:schemeClr val="bg1"/>
          </a:solidFill>
          <a:ln w="19050">
            <a:solidFill>
              <a:srgbClr val="AE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 txBox="1">
            <a:spLocks/>
          </p:cNvSpPr>
          <p:nvPr/>
        </p:nvSpPr>
        <p:spPr>
          <a:xfrm>
            <a:off x="404840" y="1238204"/>
            <a:ext cx="344750" cy="27115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1</a:t>
            </a:r>
          </a:p>
        </p:txBody>
      </p:sp>
      <p:sp>
        <p:nvSpPr>
          <p:cNvPr id="14" name="Овал 13"/>
          <p:cNvSpPr/>
          <p:nvPr/>
        </p:nvSpPr>
        <p:spPr>
          <a:xfrm>
            <a:off x="2608538" y="1234440"/>
            <a:ext cx="262890" cy="262890"/>
          </a:xfrm>
          <a:prstGeom prst="ellipse">
            <a:avLst/>
          </a:prstGeom>
          <a:solidFill>
            <a:schemeClr val="bg1"/>
          </a:solidFill>
          <a:ln w="19050">
            <a:solidFill>
              <a:srgbClr val="AE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 txBox="1">
            <a:spLocks/>
          </p:cNvSpPr>
          <p:nvPr/>
        </p:nvSpPr>
        <p:spPr>
          <a:xfrm>
            <a:off x="2567608" y="1238204"/>
            <a:ext cx="344750" cy="27115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2</a:t>
            </a:r>
          </a:p>
        </p:txBody>
      </p:sp>
      <p:sp>
        <p:nvSpPr>
          <p:cNvPr id="16" name="Овал 15"/>
          <p:cNvSpPr/>
          <p:nvPr/>
        </p:nvSpPr>
        <p:spPr>
          <a:xfrm>
            <a:off x="5920906" y="1234440"/>
            <a:ext cx="262890" cy="262890"/>
          </a:xfrm>
          <a:prstGeom prst="ellipse">
            <a:avLst/>
          </a:prstGeom>
          <a:solidFill>
            <a:schemeClr val="bg1"/>
          </a:solidFill>
          <a:ln w="19050">
            <a:solidFill>
              <a:srgbClr val="AE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 txBox="1">
            <a:spLocks/>
          </p:cNvSpPr>
          <p:nvPr/>
        </p:nvSpPr>
        <p:spPr>
          <a:xfrm>
            <a:off x="5879976" y="1238204"/>
            <a:ext cx="344750" cy="27115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3</a:t>
            </a:r>
          </a:p>
        </p:txBody>
      </p:sp>
      <p:sp>
        <p:nvSpPr>
          <p:cNvPr id="18" name="Овал 17"/>
          <p:cNvSpPr/>
          <p:nvPr/>
        </p:nvSpPr>
        <p:spPr>
          <a:xfrm>
            <a:off x="5920906" y="2429156"/>
            <a:ext cx="262890" cy="262890"/>
          </a:xfrm>
          <a:prstGeom prst="ellipse">
            <a:avLst/>
          </a:prstGeom>
          <a:solidFill>
            <a:schemeClr val="bg1"/>
          </a:solidFill>
          <a:ln w="19050">
            <a:solidFill>
              <a:srgbClr val="AE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 txBox="1">
            <a:spLocks/>
          </p:cNvSpPr>
          <p:nvPr/>
        </p:nvSpPr>
        <p:spPr>
          <a:xfrm>
            <a:off x="5879976" y="2432920"/>
            <a:ext cx="344750" cy="27115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4</a:t>
            </a:r>
          </a:p>
        </p:txBody>
      </p:sp>
      <p:sp>
        <p:nvSpPr>
          <p:cNvPr id="20" name="Овал 19"/>
          <p:cNvSpPr/>
          <p:nvPr/>
        </p:nvSpPr>
        <p:spPr>
          <a:xfrm>
            <a:off x="9521306" y="2429156"/>
            <a:ext cx="262890" cy="262890"/>
          </a:xfrm>
          <a:prstGeom prst="ellipse">
            <a:avLst/>
          </a:prstGeom>
          <a:solidFill>
            <a:schemeClr val="bg1"/>
          </a:solidFill>
          <a:ln w="19050">
            <a:solidFill>
              <a:srgbClr val="AE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Текст 3">
            <a:extLst>
              <a:ext uri="{FF2B5EF4-FFF2-40B4-BE49-F238E27FC236}">
                <a16:creationId xmlns="" xmlns:a16="http://schemas.microsoft.com/office/drawing/2014/main" id="{0B98A936-0BE2-489C-89C7-CA7C0E7E297D}"/>
              </a:ext>
            </a:extLst>
          </p:cNvPr>
          <p:cNvSpPr txBox="1">
            <a:spLocks/>
          </p:cNvSpPr>
          <p:nvPr/>
        </p:nvSpPr>
        <p:spPr>
          <a:xfrm>
            <a:off x="9480376" y="2432920"/>
            <a:ext cx="344750" cy="27115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2909913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15D2A94F-53BA-4683-BF70-4046D140D385}"/>
              </a:ext>
            </a:extLst>
          </p:cNvPr>
          <p:cNvSpPr/>
          <p:nvPr/>
        </p:nvSpPr>
        <p:spPr>
          <a:xfrm>
            <a:off x="102869" y="4560570"/>
            <a:ext cx="11972926" cy="1966562"/>
          </a:xfrm>
          <a:prstGeom prst="rect">
            <a:avLst/>
          </a:prstGeom>
          <a:solidFill>
            <a:srgbClr val="851515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330" y="439420"/>
            <a:ext cx="11658600" cy="640715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Подсказки для создания презентаций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2471602"/>
              </p:ext>
            </p:extLst>
          </p:nvPr>
        </p:nvGraphicFramePr>
        <p:xfrm>
          <a:off x="353594" y="1100890"/>
          <a:ext cx="11696031" cy="33831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Текст 8"/>
          <p:cNvSpPr txBox="1">
            <a:spLocks/>
          </p:cNvSpPr>
          <p:nvPr/>
        </p:nvSpPr>
        <p:spPr>
          <a:xfrm>
            <a:off x="2652962" y="4778542"/>
            <a:ext cx="9162049" cy="14417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Плохое выступление заканчивается так: </a:t>
            </a:r>
            <a:r>
              <a:rPr lang="ru-RU" sz="1400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«Это все, теперь вопросы». </a:t>
            </a: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/>
            </a:r>
            <a:b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Так вы оставляете слушателя наедине с его мыслями.</a:t>
            </a:r>
          </a:p>
          <a:p>
            <a:pPr>
              <a:spcBef>
                <a:spcPts val="600"/>
              </a:spcBef>
            </a:pPr>
            <a:r>
              <a:rPr lang="ru-RU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Хорошая презентация дает четкую инструкцию, что делать дальше. </a:t>
            </a: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/>
            </a:r>
            <a:b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не обязательно призыв к действию. В конце можно еще раз пройтись по выводам, подчеркнуть основной тезис или сказать, где взять дополнительную информацию.</a:t>
            </a:r>
          </a:p>
          <a:p>
            <a:pPr>
              <a:spcBef>
                <a:spcPts val="600"/>
              </a:spcBef>
            </a:pPr>
            <a:r>
              <a:rPr lang="ru-RU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Заканчивайте инструкцией или выводом.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04" y="4748463"/>
            <a:ext cx="1501942" cy="1501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1389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>
            <a:off x="192505" y="1485899"/>
            <a:ext cx="11742821" cy="0"/>
          </a:xfrm>
          <a:prstGeom prst="line">
            <a:avLst/>
          </a:prstGeom>
          <a:ln w="1270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330" y="439420"/>
            <a:ext cx="11658600" cy="640715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Подсказки для создания презентаций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83686774"/>
              </p:ext>
            </p:extLst>
          </p:nvPr>
        </p:nvGraphicFramePr>
        <p:xfrm>
          <a:off x="345071" y="1045410"/>
          <a:ext cx="11800808" cy="32318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15D2A94F-53BA-4683-BF70-4046D140D385}"/>
              </a:ext>
            </a:extLst>
          </p:cNvPr>
          <p:cNvSpPr/>
          <p:nvPr/>
        </p:nvSpPr>
        <p:spPr>
          <a:xfrm>
            <a:off x="258679" y="3447049"/>
            <a:ext cx="6894095" cy="2598819"/>
          </a:xfrm>
          <a:prstGeom prst="rect">
            <a:avLst/>
          </a:prstGeom>
          <a:solidFill>
            <a:srgbClr val="851515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Текст 8"/>
          <p:cNvSpPr txBox="1">
            <a:spLocks/>
          </p:cNvSpPr>
          <p:nvPr/>
        </p:nvSpPr>
        <p:spPr>
          <a:xfrm>
            <a:off x="613611" y="3650356"/>
            <a:ext cx="6400800" cy="139811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Плохое выступление заканчивается так: </a:t>
            </a:r>
            <a:r>
              <a:rPr lang="ru-RU" sz="1400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«Это все, теперь вопросы». </a:t>
            </a: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/>
            </a:r>
            <a:b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Так вы оставляете слушателя наедине с его мыслями.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Хорошая презентация дает четкую инструкцию, </a:t>
            </a:r>
            <a:br>
              <a:rPr lang="ru-RU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что делать дальше. </a:t>
            </a: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/>
            </a:r>
            <a:b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не обязательно призыв к действию. </a:t>
            </a:r>
            <a:b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В конце можно еще раз пройтись по выводам, </a:t>
            </a:r>
            <a:b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подчеркнуть основной тезис или сказать, </a:t>
            </a:r>
            <a:b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где взять дополнительную информацию.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Заканчивайте инструкцией или выводом.</a:t>
            </a:r>
          </a:p>
        </p:txBody>
      </p:sp>
      <p:sp>
        <p:nvSpPr>
          <p:cNvPr id="12" name="Текст 8"/>
          <p:cNvSpPr txBox="1">
            <a:spLocks/>
          </p:cNvSpPr>
          <p:nvPr/>
        </p:nvSpPr>
        <p:spPr>
          <a:xfrm>
            <a:off x="7625014" y="3530429"/>
            <a:ext cx="4250154" cy="10824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Презентация — как текст.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Если текст состоит из предложений одинаковой длины и одного вида, читать будет скучно. </a:t>
            </a:r>
            <a:b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Нет ритма.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Поэтому чередуйте текстовые слайды </a:t>
            </a:r>
            <a:b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 слайды с изображениями, добавляйте графики. Иногда можно и пошутить.</a:t>
            </a:r>
          </a:p>
        </p:txBody>
      </p:sp>
    </p:spTree>
    <p:extLst>
      <p:ext uri="{BB962C8B-B14F-4D97-AF65-F5344CB8AC3E}">
        <p14:creationId xmlns:p14="http://schemas.microsoft.com/office/powerpoint/2010/main" val="5186113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Санкт-Петербург, Университетская наб., д. 7–9</a:t>
            </a:r>
          </a:p>
          <a:p>
            <a:r>
              <a:rPr lang="en-US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spbu@spbu.ru</a:t>
            </a:r>
            <a:endParaRPr lang="ru-RU" b="1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ru-RU" dirty="0"/>
          </a:p>
        </p:txBody>
      </p:sp>
      <p:sp>
        <p:nvSpPr>
          <p:cNvPr id="3" name="Текст 1"/>
          <p:cNvSpPr txBox="1">
            <a:spLocks/>
          </p:cNvSpPr>
          <p:nvPr/>
        </p:nvSpPr>
        <p:spPr>
          <a:xfrm>
            <a:off x="8237763" y="1896979"/>
            <a:ext cx="3017779" cy="49053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ru-RU" dirty="0">
                <a:solidFill>
                  <a:schemeClr val="bg1"/>
                </a:solidFill>
              </a:rPr>
              <a:t>автор: Имя Фамилия </a:t>
            </a:r>
            <a:r>
              <a:rPr lang="ru-RU" b="1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b="1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b="1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b="1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b="1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web.com</a:t>
            </a:r>
            <a:r>
              <a:rPr lang="en-US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400" i="1" dirty="0">
                <a:latin typeface="+mj-lt"/>
                <a:hlinkClick r:id="rId2"/>
              </a:rPr>
              <a:t>mail@web.com</a:t>
            </a:r>
            <a:endParaRPr lang="ru-RU" sz="1400" b="1" i="1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23685" y="1896979"/>
            <a:ext cx="1163196" cy="1163196"/>
          </a:xfrm>
          <a:prstGeom prst="ellipse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066896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DC305344-D381-4977-A435-C8740BF079CE}"/>
              </a:ext>
            </a:extLst>
          </p:cNvPr>
          <p:cNvSpPr/>
          <p:nvPr/>
        </p:nvSpPr>
        <p:spPr>
          <a:xfrm>
            <a:off x="664860" y="5660426"/>
            <a:ext cx="52498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Здесь можно разместить пояснение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DC305344-D381-4977-A435-C8740BF079CE}"/>
              </a:ext>
            </a:extLst>
          </p:cNvPr>
          <p:cNvSpPr/>
          <p:nvPr/>
        </p:nvSpPr>
        <p:spPr>
          <a:xfrm>
            <a:off x="588278" y="2474853"/>
            <a:ext cx="44108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cap="all" baseline="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название</a:t>
            </a:r>
          </a:p>
          <a:p>
            <a:r>
              <a:rPr lang="ru-RU" sz="2800" cap="all" baseline="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раздела</a:t>
            </a:r>
          </a:p>
        </p:txBody>
      </p:sp>
    </p:spTree>
    <p:extLst>
      <p:ext uri="{BB962C8B-B14F-4D97-AF65-F5344CB8AC3E}">
        <p14:creationId xmlns:p14="http://schemas.microsoft.com/office/powerpoint/2010/main" val="3052968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DC305344-D381-4977-A435-C8740BF079CE}"/>
              </a:ext>
            </a:extLst>
          </p:cNvPr>
          <p:cNvSpPr/>
          <p:nvPr/>
        </p:nvSpPr>
        <p:spPr>
          <a:xfrm>
            <a:off x="664860" y="5660426"/>
            <a:ext cx="52498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Здесь можно разместить пояснение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DC305344-D381-4977-A435-C8740BF079CE}"/>
              </a:ext>
            </a:extLst>
          </p:cNvPr>
          <p:cNvSpPr/>
          <p:nvPr/>
        </p:nvSpPr>
        <p:spPr>
          <a:xfrm>
            <a:off x="588278" y="2474853"/>
            <a:ext cx="44108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cap="all" baseline="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название</a:t>
            </a:r>
          </a:p>
          <a:p>
            <a:r>
              <a:rPr lang="ru-RU" sz="2800" cap="all" baseline="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раздела</a:t>
            </a:r>
          </a:p>
        </p:txBody>
      </p:sp>
    </p:spTree>
    <p:extLst>
      <p:ext uri="{BB962C8B-B14F-4D97-AF65-F5344CB8AC3E}">
        <p14:creationId xmlns:p14="http://schemas.microsoft.com/office/powerpoint/2010/main" val="702706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DC305344-D381-4977-A435-C8740BF079CE}"/>
              </a:ext>
            </a:extLst>
          </p:cNvPr>
          <p:cNvSpPr/>
          <p:nvPr/>
        </p:nvSpPr>
        <p:spPr>
          <a:xfrm>
            <a:off x="664859" y="5660426"/>
            <a:ext cx="112584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Здесь можно разместить подзаголовок с большим количеством текста на несколько строк. </a:t>
            </a:r>
            <a:br>
              <a:rPr lang="ru-RU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ru-RU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ru-RU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DC305344-D381-4977-A435-C8740BF079CE}"/>
              </a:ext>
            </a:extLst>
          </p:cNvPr>
          <p:cNvSpPr/>
          <p:nvPr/>
        </p:nvSpPr>
        <p:spPr>
          <a:xfrm>
            <a:off x="588278" y="2474853"/>
            <a:ext cx="48923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cap="all" baseline="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название</a:t>
            </a:r>
          </a:p>
          <a:p>
            <a:r>
              <a:rPr lang="ru-RU" sz="2800" cap="all" baseline="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раздела</a:t>
            </a:r>
          </a:p>
        </p:txBody>
      </p:sp>
    </p:spTree>
    <p:extLst>
      <p:ext uri="{BB962C8B-B14F-4D97-AF65-F5344CB8AC3E}">
        <p14:creationId xmlns:p14="http://schemas.microsoft.com/office/powerpoint/2010/main" val="23317537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DC305344-D381-4977-A435-C8740BF079CE}"/>
              </a:ext>
            </a:extLst>
          </p:cNvPr>
          <p:cNvSpPr/>
          <p:nvPr/>
        </p:nvSpPr>
        <p:spPr>
          <a:xfrm>
            <a:off x="588278" y="1728895"/>
            <a:ext cx="513875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cap="all" baseline="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название</a:t>
            </a:r>
          </a:p>
          <a:p>
            <a:r>
              <a:rPr lang="ru-RU" sz="2800" cap="all" baseline="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Раздела.</a:t>
            </a:r>
            <a:endParaRPr lang="en-US" sz="2800" cap="all" baseline="0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r>
              <a:rPr lang="ru-RU" sz="2800" cap="all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Цвет плашки</a:t>
            </a:r>
          </a:p>
          <a:p>
            <a:r>
              <a:rPr lang="ru-RU" sz="2800" cap="all" baseline="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Можно</a:t>
            </a:r>
            <a:r>
              <a:rPr lang="ru-RU" sz="2800" cap="all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поменять</a:t>
            </a:r>
          </a:p>
          <a:p>
            <a:r>
              <a:rPr lang="ru-RU" sz="2800" cap="all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В зависимости </a:t>
            </a:r>
            <a:br>
              <a:rPr lang="ru-RU" sz="2800" cap="all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</a:br>
            <a:r>
              <a:rPr lang="ru-RU" sz="2800" cap="all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от фото</a:t>
            </a:r>
            <a:endParaRPr lang="ru-RU" sz="2800" cap="all" baseline="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C3EB715-DA12-4558-9464-BEA341803928}"/>
              </a:ext>
            </a:extLst>
          </p:cNvPr>
          <p:cNvSpPr/>
          <p:nvPr/>
        </p:nvSpPr>
        <p:spPr>
          <a:xfrm>
            <a:off x="664859" y="5660426"/>
            <a:ext cx="112584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Здесь можно разместить подзаголовок с большим количеством текста на несколько строк. </a:t>
            </a:r>
            <a:br>
              <a:rPr lang="ru-RU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ru-RU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ru-RU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508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330" y="439420"/>
            <a:ext cx="11658600" cy="640715"/>
          </a:xfrm>
          <a:prstGeom prst="rect">
            <a:avLst/>
          </a:prstGeom>
        </p:spPr>
        <p:txBody>
          <a:bodyPr/>
          <a:lstStyle/>
          <a:p>
            <a:r>
              <a:rPr lang="ru-RU" dirty="0">
                <a:solidFill>
                  <a:srgbClr val="923826"/>
                </a:solidFill>
              </a:rPr>
              <a:t>Зачем делать презентации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8140" y="1231265"/>
            <a:ext cx="11666220" cy="1433730"/>
          </a:xfrm>
        </p:spPr>
        <p:txBody>
          <a:bodyPr/>
          <a:lstStyle/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Презентации делают не только менеджеры на совещаниях. 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полезный навык, который помогает продать, убедить и научить.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 их помощью стартаперы привлекают инвесторов, агенты презентуют продукцию. </a:t>
            </a:r>
          </a:p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Красивая презентация — это сильный инструмент с долгосрочным эффектом.</a:t>
            </a:r>
            <a:b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Хорошую речь помнят, а хорошую презентацию хранят на компьютере.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15D2A94F-53BA-4683-BF70-4046D140D385}"/>
              </a:ext>
            </a:extLst>
          </p:cNvPr>
          <p:cNvSpPr/>
          <p:nvPr/>
        </p:nvSpPr>
        <p:spPr>
          <a:xfrm>
            <a:off x="417194" y="3216302"/>
            <a:ext cx="11401426" cy="1586534"/>
          </a:xfrm>
          <a:prstGeom prst="rect">
            <a:avLst/>
          </a:prstGeom>
          <a:solidFill>
            <a:srgbClr val="851515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5D2A94F-53BA-4683-BF70-4046D140D385}"/>
              </a:ext>
            </a:extLst>
          </p:cNvPr>
          <p:cNvSpPr/>
          <p:nvPr/>
        </p:nvSpPr>
        <p:spPr>
          <a:xfrm>
            <a:off x="417194" y="4869160"/>
            <a:ext cx="11401426" cy="1394480"/>
          </a:xfrm>
          <a:prstGeom prst="rect">
            <a:avLst/>
          </a:prstGeom>
          <a:solidFill>
            <a:srgbClr val="8FAADC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712895" y="3590156"/>
            <a:ext cx="9865995" cy="17005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Презентации делают не только менеджеры на совещаниях. 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полезный навык, который помогает продать, убедить и научить.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 их помощью стартаперы привлекают инвесторов, агенты презентуют продукцию.</a:t>
            </a:r>
          </a:p>
          <a:p>
            <a:pPr>
              <a:spcBef>
                <a:spcPts val="5400"/>
              </a:spcBef>
            </a:pPr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Презентации делают не только менеджеры на совещаниях. 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полезный навык, который помогает продать, убедить и научить.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 их помощью стартаперы привлекают инвесторов, агенты презентуют продукцию.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62" y="3590156"/>
            <a:ext cx="803509" cy="77593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62" y="5133310"/>
            <a:ext cx="803509" cy="775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375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15D2A94F-53BA-4683-BF70-4046D140D385}"/>
              </a:ext>
            </a:extLst>
          </p:cNvPr>
          <p:cNvSpPr/>
          <p:nvPr/>
        </p:nvSpPr>
        <p:spPr>
          <a:xfrm>
            <a:off x="230703" y="2225630"/>
            <a:ext cx="11734701" cy="842423"/>
          </a:xfrm>
          <a:prstGeom prst="rect">
            <a:avLst/>
          </a:prstGeom>
          <a:solidFill>
            <a:srgbClr val="851515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15D2A94F-53BA-4683-BF70-4046D140D385}"/>
              </a:ext>
            </a:extLst>
          </p:cNvPr>
          <p:cNvSpPr/>
          <p:nvPr/>
        </p:nvSpPr>
        <p:spPr>
          <a:xfrm>
            <a:off x="7658100" y="3271211"/>
            <a:ext cx="4307304" cy="2648326"/>
          </a:xfrm>
          <a:prstGeom prst="rect">
            <a:avLst/>
          </a:prstGeom>
          <a:solidFill>
            <a:srgbClr val="8FAADC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330" y="439420"/>
            <a:ext cx="11658600" cy="640715"/>
          </a:xfrm>
          <a:prstGeom prst="rect">
            <a:avLst/>
          </a:prstGeom>
        </p:spPr>
        <p:txBody>
          <a:bodyPr/>
          <a:lstStyle/>
          <a:p>
            <a:r>
              <a:rPr lang="ru-RU" dirty="0">
                <a:solidFill>
                  <a:srgbClr val="923826"/>
                </a:solidFill>
              </a:rPr>
              <a:t>Зачем делать презентации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8140" y="1231265"/>
            <a:ext cx="11666220" cy="1764598"/>
          </a:xfrm>
        </p:spPr>
        <p:txBody>
          <a:bodyPr/>
          <a:lstStyle/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Презентации делают не только менеджеры на совещаниях. 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полезный навык, который помогает продать, убедить и научить.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 их помощью стартаперы привлекают инвесторов, агенты презентуют продукцию. </a:t>
            </a:r>
          </a:p>
          <a:p>
            <a:pPr>
              <a:spcBef>
                <a:spcPts val="2400"/>
              </a:spcBef>
            </a:pPr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Красивая презентация — это сильный инструмент с долгосрочным эффектом. </a:t>
            </a:r>
            <a:b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Хорошую речь помнят, а хорошую презентацию хранят на компьютере.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43563" y="3315921"/>
            <a:ext cx="6721242" cy="17005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Презентации делают не только менеджеры</a:t>
            </a:r>
            <a:b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на совещаниях.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полезный навык, который помогает продать, убедить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и научить. С их помощью стартаперы привлекают инвесторов, агенты презентуют продукцию.</a:t>
            </a:r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Презентации делают не только менеджеры</a:t>
            </a:r>
            <a:b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на совещаниях.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полезный навык, который помогает продать,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убедить и научить.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 их помощью стартаперы привлекают инвесторов,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агенты презентуют продукцию.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8025063" y="3538505"/>
            <a:ext cx="3711696" cy="17005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Презентации делают не только менеджеры на совещаниях. 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полезный навык, который помогает продать, убедить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и научить.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 их помощью стартаперы привлекают инвесторов, агенты презентуют продукцию.</a:t>
            </a:r>
          </a:p>
        </p:txBody>
      </p:sp>
    </p:spTree>
    <p:extLst>
      <p:ext uri="{BB962C8B-B14F-4D97-AF65-F5344CB8AC3E}">
        <p14:creationId xmlns:p14="http://schemas.microsoft.com/office/powerpoint/2010/main" val="21574659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15D2A94F-53BA-4683-BF70-4046D140D385}"/>
              </a:ext>
            </a:extLst>
          </p:cNvPr>
          <p:cNvSpPr/>
          <p:nvPr/>
        </p:nvSpPr>
        <p:spPr>
          <a:xfrm>
            <a:off x="230704" y="3356992"/>
            <a:ext cx="7030354" cy="276938"/>
          </a:xfrm>
          <a:prstGeom prst="rect">
            <a:avLst/>
          </a:prstGeom>
          <a:solidFill>
            <a:srgbClr val="851515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15D2A94F-53BA-4683-BF70-4046D140D385}"/>
              </a:ext>
            </a:extLst>
          </p:cNvPr>
          <p:cNvSpPr/>
          <p:nvPr/>
        </p:nvSpPr>
        <p:spPr>
          <a:xfrm>
            <a:off x="7658100" y="409073"/>
            <a:ext cx="4307304" cy="5967663"/>
          </a:xfrm>
          <a:prstGeom prst="rect">
            <a:avLst/>
          </a:prstGeom>
          <a:solidFill>
            <a:srgbClr val="8FAADC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330" y="439420"/>
            <a:ext cx="11658600" cy="640715"/>
          </a:xfrm>
          <a:prstGeom prst="rect">
            <a:avLst/>
          </a:prstGeom>
        </p:spPr>
        <p:txBody>
          <a:bodyPr/>
          <a:lstStyle/>
          <a:p>
            <a:r>
              <a:rPr lang="ru-RU" dirty="0">
                <a:solidFill>
                  <a:srgbClr val="923826"/>
                </a:solidFill>
              </a:rPr>
              <a:t>Зачем делать презентации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8140" y="1231265"/>
            <a:ext cx="6902918" cy="2793298"/>
          </a:xfrm>
        </p:spPr>
        <p:txBody>
          <a:bodyPr/>
          <a:lstStyle/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Презентации делают не только менеджеры на совещаниях. 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полезный навык, который помогает продать, убедить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и научить. С их помощью стартаперы привлекают инвесторов, агенты презентуют продукцию. </a:t>
            </a:r>
          </a:p>
          <a:p>
            <a:pPr>
              <a:spcBef>
                <a:spcPts val="2400"/>
              </a:spcBef>
            </a:pPr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Красивая презентация — это сильный инструмент </a:t>
            </a:r>
            <a:b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 долгосрочным эффектом. </a:t>
            </a:r>
          </a:p>
          <a:p>
            <a:pPr>
              <a:spcBef>
                <a:spcPts val="2400"/>
              </a:spcBef>
            </a:pPr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Хорошую речь помнят, а хорошую презентацию хранят </a:t>
            </a:r>
            <a:b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на компьютере.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546059" y="4122754"/>
            <a:ext cx="5979694" cy="17005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Презентации делают не только менеджеры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на совещаниях.</a:t>
            </a:r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полезный навык, который помогает продать, убедить и научить. С их помощью стартаперы привлекают инвесторов, агенты презентуют продукцию.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7910763" y="676368"/>
            <a:ext cx="3711696" cy="17005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Презентации делают не только менеджеры на совещаниях.</a:t>
            </a:r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полезный навык, который помогает продать, убедить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и научить.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 их помощью стартаперы привлекают инвесторов, агенты презентуют продукцию.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Презентации делают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не только менеджеры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на совещаниях.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Это полезный навык, который помогает продать, убедить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и научить.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 их помощью стартаперы привлекают инвесторов, 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агенты презентуют</a:t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продукцию.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15D2A94F-53BA-4683-BF70-4046D140D385}"/>
              </a:ext>
            </a:extLst>
          </p:cNvPr>
          <p:cNvSpPr/>
          <p:nvPr/>
        </p:nvSpPr>
        <p:spPr>
          <a:xfrm>
            <a:off x="230704" y="2564904"/>
            <a:ext cx="7030354" cy="276938"/>
          </a:xfrm>
          <a:prstGeom prst="rect">
            <a:avLst/>
          </a:prstGeom>
          <a:solidFill>
            <a:srgbClr val="851515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ашивка 5"/>
          <p:cNvSpPr/>
          <p:nvPr/>
        </p:nvSpPr>
        <p:spPr>
          <a:xfrm>
            <a:off x="463840" y="4190966"/>
            <a:ext cx="443064" cy="782053"/>
          </a:xfrm>
          <a:prstGeom prst="chevron">
            <a:avLst/>
          </a:pr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Нашивка 10"/>
          <p:cNvSpPr/>
          <p:nvPr/>
        </p:nvSpPr>
        <p:spPr>
          <a:xfrm>
            <a:off x="772670" y="4190966"/>
            <a:ext cx="443064" cy="782053"/>
          </a:xfrm>
          <a:prstGeom prst="chevron">
            <a:avLst/>
          </a:prstGeom>
          <a:solidFill>
            <a:srgbClr val="8FAADC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Нашивка 11"/>
          <p:cNvSpPr/>
          <p:nvPr/>
        </p:nvSpPr>
        <p:spPr>
          <a:xfrm>
            <a:off x="1102995" y="4190966"/>
            <a:ext cx="443064" cy="782053"/>
          </a:xfrm>
          <a:prstGeom prst="chevron">
            <a:avLst/>
          </a:prstGeom>
          <a:solidFill>
            <a:srgbClr val="8FAA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4416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ПбГУ">
      <a:dk1>
        <a:srgbClr val="181818"/>
      </a:dk1>
      <a:lt1>
        <a:sysClr val="window" lastClr="FFFFFF"/>
      </a:lt1>
      <a:dk2>
        <a:srgbClr val="632423"/>
      </a:dk2>
      <a:lt2>
        <a:srgbClr val="FBF9F7"/>
      </a:lt2>
      <a:accent1>
        <a:srgbClr val="4F81BD"/>
      </a:accent1>
      <a:accent2>
        <a:srgbClr val="C0504D"/>
      </a:accent2>
      <a:accent3>
        <a:srgbClr val="923826"/>
      </a:accent3>
      <a:accent4>
        <a:srgbClr val="8064A2"/>
      </a:accent4>
      <a:accent5>
        <a:srgbClr val="8FAADC"/>
      </a:accent5>
      <a:accent6>
        <a:srgbClr val="AE6464"/>
      </a:accent6>
      <a:hlink>
        <a:srgbClr val="F2F2F2"/>
      </a:hlink>
      <a:folHlink>
        <a:srgbClr val="0070C0"/>
      </a:folHlink>
    </a:clrScheme>
    <a:fontScheme name="СПбГУ">
      <a:majorFont>
        <a:latin typeface="Open Sans Extrabold"/>
        <a:ea typeface=""/>
        <a:cs typeface=""/>
      </a:majorFont>
      <a:minorFont>
        <a:latin typeface="Open San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D8C519613280949AA22B76DC3D9D7B2" ma:contentTypeVersion="17" ma:contentTypeDescription="Создание документа." ma:contentTypeScope="" ma:versionID="c1aee2efb7f4004aed17619c1a5733c5">
  <xsd:schema xmlns:xsd="http://www.w3.org/2001/XMLSchema" xmlns:xs="http://www.w3.org/2001/XMLSchema" xmlns:p="http://schemas.microsoft.com/office/2006/metadata/properties" xmlns:ns1="http://schemas.microsoft.com/sharepoint/v3" xmlns:ns2="9a63fdcb-41de-41b7-a29c-51f72461a67b" xmlns:ns3="02abcde4-0d41-4d92-9ad7-003839eabdeb" targetNamespace="http://schemas.microsoft.com/office/2006/metadata/properties" ma:root="true" ma:fieldsID="3d5820956cb7eaded5206240577e0de0" ns1:_="" ns2:_="" ns3:_="">
    <xsd:import namespace="http://schemas.microsoft.com/sharepoint/v3"/>
    <xsd:import namespace="9a63fdcb-41de-41b7-a29c-51f72461a67b"/>
    <xsd:import namespace="02abcde4-0d41-4d92-9ad7-003839eabde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Свойства единой политики соответствия требованиям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Действие с пользовательским интерфейсом в рамках единой политики соответствия требованиям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63fdcb-41de-41b7-a29c-51f72461a67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Теги изображений" ma:readOnly="false" ma:fieldId="{5cf76f15-5ced-4ddc-b409-7134ff3c332f}" ma:taxonomyMulti="true" ma:sspId="3dac30f7-4b6a-4d0c-a073-8dcd7cc3cb6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abcde4-0d41-4d92-9ad7-003839eabde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Общий доступ с использованием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Совместно с подробностями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e50e6830-2c83-4f36-8696-426a14030bf5}" ma:internalName="TaxCatchAll" ma:showField="CatchAllData" ma:web="02abcde4-0d41-4d92-9ad7-003839eabde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TaxCatchAll xmlns="02abcde4-0d41-4d92-9ad7-003839eabdeb" xsi:nil="true"/>
    <lcf76f155ced4ddcb4097134ff3c332f xmlns="9a63fdcb-41de-41b7-a29c-51f72461a67b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D7F0394-DA30-41D1-BA79-55D90E960F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9a63fdcb-41de-41b7-a29c-51f72461a67b"/>
    <ds:schemaRef ds:uri="02abcde4-0d41-4d92-9ad7-003839eabde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B233416-0D41-4853-A815-5627BA43D3C0}">
  <ds:schemaRefs>
    <ds:schemaRef ds:uri="http://purl.org/dc/terms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9a63fdcb-41de-41b7-a29c-51f72461a67b"/>
    <ds:schemaRef ds:uri="02abcde4-0d41-4d92-9ad7-003839eabdeb"/>
    <ds:schemaRef ds:uri="http://schemas.microsoft.com/sharepoint/v3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AE8BD70-FE7F-4E2E-8A0C-B56C29E7533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10866</TotalTime>
  <Words>629</Words>
  <Application>Microsoft Office PowerPoint</Application>
  <PresentationFormat>Широкоэкранный</PresentationFormat>
  <Paragraphs>170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Open Sans</vt:lpstr>
      <vt:lpstr>Open Sans Extrabold</vt:lpstr>
      <vt:lpstr>Open Sans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Зачем делать презентации</vt:lpstr>
      <vt:lpstr>Зачем делать презентации</vt:lpstr>
      <vt:lpstr>Зачем делать презентации</vt:lpstr>
      <vt:lpstr>Любая презентация имеет  три характеристики</vt:lpstr>
      <vt:lpstr>Любая презентация имеет  три характеристики</vt:lpstr>
      <vt:lpstr>Презентация PowerPoint</vt:lpstr>
      <vt:lpstr>Выступать публично</vt:lpstr>
      <vt:lpstr>Выступать публично</vt:lpstr>
      <vt:lpstr>Выступать публично</vt:lpstr>
      <vt:lpstr>О презентациях</vt:lpstr>
      <vt:lpstr>О презентациях</vt:lpstr>
      <vt:lpstr>Слайд с диаграммой</vt:lpstr>
      <vt:lpstr>Слайд с диаграммой</vt:lpstr>
      <vt:lpstr>Подсказки, чтобы сделать отличную презентацию</vt:lpstr>
      <vt:lpstr>Подсказки для создания презентаций</vt:lpstr>
      <vt:lpstr>Подсказки для создания презентаций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Надежда Лапшина</dc:creator>
  <cp:lastModifiedBy>Данилина Арина Сергеевна</cp:lastModifiedBy>
  <cp:revision>610</cp:revision>
  <dcterms:created xsi:type="dcterms:W3CDTF">2020-09-23T09:03:25Z</dcterms:created>
  <dcterms:modified xsi:type="dcterms:W3CDTF">2024-10-07T11:46:22Z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0x010100CD8C519613280949AA22B76DC3D9D7B2</vt:lpwstr>
  </property>
  <property fmtid="{D5CDD505-2E9C-101B-9397-08002B2CF9AE}" pid="3" name="MediaServiceImageTags">
    <vt:lpwstr/>
  </property>
</Properties>
</file>